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8" r:id="rId4"/>
    <p:sldId id="257" r:id="rId5"/>
    <p:sldId id="265" r:id="rId6"/>
    <p:sldId id="259" r:id="rId7"/>
    <p:sldId id="266" r:id="rId8"/>
    <p:sldId id="261" r:id="rId9"/>
    <p:sldId id="262" r:id="rId10"/>
    <p:sldId id="263" r:id="rId11"/>
    <p:sldId id="267" r:id="rId12"/>
    <p:sldId id="268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79BA6-112A-4E85-BCFD-FF4EBD83F7DF}" type="doc">
      <dgm:prSet loTypeId="urn:microsoft.com/office/officeart/2018/2/layout/IconVerticalSolidList" loCatId="icon" qsTypeId="urn:microsoft.com/office/officeart/2005/8/quickstyle/simple5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7DEE35E-6C4E-4070-A517-0E9C43040B43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Johdanto</a:t>
          </a:r>
          <a:endParaRPr lang="en-US"/>
        </a:p>
      </dgm:t>
    </dgm:pt>
    <dgm:pt modelId="{84860B0A-757A-4311-ACFB-88527E7B0E92}" type="parTrans" cxnId="{A762C93A-2C03-4BA9-B3C8-679C7F38CBF5}">
      <dgm:prSet/>
      <dgm:spPr/>
      <dgm:t>
        <a:bodyPr/>
        <a:lstStyle/>
        <a:p>
          <a:endParaRPr lang="en-US"/>
        </a:p>
      </dgm:t>
    </dgm:pt>
    <dgm:pt modelId="{CA8D0BD9-8320-4FF5-B69E-8C41A9358D00}" type="sibTrans" cxnId="{A762C93A-2C03-4BA9-B3C8-679C7F38CBF5}">
      <dgm:prSet/>
      <dgm:spPr/>
      <dgm:t>
        <a:bodyPr/>
        <a:lstStyle/>
        <a:p>
          <a:endParaRPr lang="en-US"/>
        </a:p>
      </dgm:t>
    </dgm:pt>
    <dgm:pt modelId="{20D35504-7299-4294-8E44-FD92D0C11E23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Mitä teimme</a:t>
          </a:r>
          <a:endParaRPr lang="en-US"/>
        </a:p>
      </dgm:t>
    </dgm:pt>
    <dgm:pt modelId="{4E1824A0-FFA0-460B-901B-CB01382894F2}" type="parTrans" cxnId="{81D9A822-3827-4C59-A972-03DB908531D4}">
      <dgm:prSet/>
      <dgm:spPr/>
      <dgm:t>
        <a:bodyPr/>
        <a:lstStyle/>
        <a:p>
          <a:endParaRPr lang="en-US"/>
        </a:p>
      </dgm:t>
    </dgm:pt>
    <dgm:pt modelId="{48C91F97-631A-4671-9680-24FA6566012D}" type="sibTrans" cxnId="{81D9A822-3827-4C59-A972-03DB908531D4}">
      <dgm:prSet/>
      <dgm:spPr/>
      <dgm:t>
        <a:bodyPr/>
        <a:lstStyle/>
        <a:p>
          <a:endParaRPr lang="en-US"/>
        </a:p>
      </dgm:t>
    </dgm:pt>
    <dgm:pt modelId="{C53576E2-B700-443E-B2A1-7A866FB37028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/>
            <a:t>Ympäristö</a:t>
          </a:r>
          <a:endParaRPr lang="en-US" dirty="0"/>
        </a:p>
      </dgm:t>
    </dgm:pt>
    <dgm:pt modelId="{C3D3B2B4-428D-407D-B106-B9C71D1886A1}" type="parTrans" cxnId="{1C851F91-736E-45F3-8692-9E1FD42EF03A}">
      <dgm:prSet/>
      <dgm:spPr/>
      <dgm:t>
        <a:bodyPr/>
        <a:lstStyle/>
        <a:p>
          <a:endParaRPr lang="en-US"/>
        </a:p>
      </dgm:t>
    </dgm:pt>
    <dgm:pt modelId="{0B67EA0A-AD93-48AD-917E-6EAB6F1415E2}" type="sibTrans" cxnId="{1C851F91-736E-45F3-8692-9E1FD42EF03A}">
      <dgm:prSet/>
      <dgm:spPr/>
      <dgm:t>
        <a:bodyPr/>
        <a:lstStyle/>
        <a:p>
          <a:endParaRPr lang="en-US"/>
        </a:p>
      </dgm:t>
    </dgm:pt>
    <dgm:pt modelId="{C560D03D-57BA-4BBD-9E93-FFBFCCB79A1D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/>
            <a:t>Järjestelmä</a:t>
          </a:r>
          <a:endParaRPr lang="en-US" dirty="0"/>
        </a:p>
      </dgm:t>
    </dgm:pt>
    <dgm:pt modelId="{FE1B843A-8220-4C4A-A07E-40FE8B128590}" type="parTrans" cxnId="{42E0D408-FBC7-43DD-B70B-3A81D10F96C9}">
      <dgm:prSet/>
      <dgm:spPr/>
      <dgm:t>
        <a:bodyPr/>
        <a:lstStyle/>
        <a:p>
          <a:endParaRPr lang="en-US"/>
        </a:p>
      </dgm:t>
    </dgm:pt>
    <dgm:pt modelId="{8FC7EFAC-72BB-47F4-A4F6-4CD422DC9916}" type="sibTrans" cxnId="{42E0D408-FBC7-43DD-B70B-3A81D10F96C9}">
      <dgm:prSet/>
      <dgm:spPr/>
      <dgm:t>
        <a:bodyPr/>
        <a:lstStyle/>
        <a:p>
          <a:endParaRPr lang="en-US"/>
        </a:p>
      </dgm:t>
    </dgm:pt>
    <dgm:pt modelId="{DFD98B80-A40F-4328-BA9E-8144A6FF7A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Backend</a:t>
          </a:r>
        </a:p>
      </dgm:t>
    </dgm:pt>
    <dgm:pt modelId="{77D475D9-5FBE-4B8A-967D-2401B46E0233}" type="parTrans" cxnId="{C7332D3F-47DE-41E0-9DD3-4A6A3CD7CC7B}">
      <dgm:prSet/>
      <dgm:spPr/>
      <dgm:t>
        <a:bodyPr/>
        <a:lstStyle/>
        <a:p>
          <a:endParaRPr lang="en-US"/>
        </a:p>
      </dgm:t>
    </dgm:pt>
    <dgm:pt modelId="{C79742D9-ADDE-4AAC-BCAC-D94DE87DCD48}" type="sibTrans" cxnId="{C7332D3F-47DE-41E0-9DD3-4A6A3CD7CC7B}">
      <dgm:prSet/>
      <dgm:spPr/>
      <dgm:t>
        <a:bodyPr/>
        <a:lstStyle/>
        <a:p>
          <a:endParaRPr lang="en-US"/>
        </a:p>
      </dgm:t>
    </dgm:pt>
    <dgm:pt modelId="{622DB758-DACC-46FE-9AF7-A519F0635B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Frontend</a:t>
          </a:r>
        </a:p>
      </dgm:t>
    </dgm:pt>
    <dgm:pt modelId="{33C064CD-A3A0-406C-8DDB-54FAFE4EE821}" type="parTrans" cxnId="{E5A5D568-DEEC-4E54-BD3D-8E072FDD477E}">
      <dgm:prSet/>
      <dgm:spPr/>
      <dgm:t>
        <a:bodyPr/>
        <a:lstStyle/>
        <a:p>
          <a:endParaRPr lang="en-US"/>
        </a:p>
      </dgm:t>
    </dgm:pt>
    <dgm:pt modelId="{E165312A-E57C-475E-83C2-2E62EA805D78}" type="sibTrans" cxnId="{E5A5D568-DEEC-4E54-BD3D-8E072FDD477E}">
      <dgm:prSet/>
      <dgm:spPr/>
      <dgm:t>
        <a:bodyPr/>
        <a:lstStyle/>
        <a:p>
          <a:endParaRPr lang="en-US"/>
        </a:p>
      </dgm:t>
    </dgm:pt>
    <dgm:pt modelId="{FD643F26-A249-4053-82DB-18448DB0446C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DEMO</a:t>
          </a:r>
          <a:endParaRPr lang="en-US"/>
        </a:p>
      </dgm:t>
    </dgm:pt>
    <dgm:pt modelId="{C49662BA-2C8A-4E62-9F9A-E07DA60FBDA7}" type="parTrans" cxnId="{8F9BE9B3-A44C-4360-8173-2134BD241389}">
      <dgm:prSet/>
      <dgm:spPr/>
      <dgm:t>
        <a:bodyPr/>
        <a:lstStyle/>
        <a:p>
          <a:endParaRPr lang="en-US"/>
        </a:p>
      </dgm:t>
    </dgm:pt>
    <dgm:pt modelId="{3313F0DF-158C-4F07-A66F-0CAEA39DD37E}" type="sibTrans" cxnId="{8F9BE9B3-A44C-4360-8173-2134BD241389}">
      <dgm:prSet/>
      <dgm:spPr/>
      <dgm:t>
        <a:bodyPr/>
        <a:lstStyle/>
        <a:p>
          <a:endParaRPr lang="en-US"/>
        </a:p>
      </dgm:t>
    </dgm:pt>
    <dgm:pt modelId="{24E4D8CF-A782-4016-856E-9471B5E369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Kustannukset</a:t>
          </a:r>
        </a:p>
      </dgm:t>
    </dgm:pt>
    <dgm:pt modelId="{80889158-BC44-4FD9-8477-415DD24A6220}" type="parTrans" cxnId="{EDD4F875-CF0B-43D3-9B77-5F1CBF083405}">
      <dgm:prSet/>
      <dgm:spPr/>
      <dgm:t>
        <a:bodyPr/>
        <a:lstStyle/>
        <a:p>
          <a:endParaRPr lang="fi-FI"/>
        </a:p>
      </dgm:t>
    </dgm:pt>
    <dgm:pt modelId="{E8264271-3A38-4AFB-8B31-F8BF83561E01}" type="sibTrans" cxnId="{EDD4F875-CF0B-43D3-9B77-5F1CBF083405}">
      <dgm:prSet/>
      <dgm:spPr/>
      <dgm:t>
        <a:bodyPr/>
        <a:lstStyle/>
        <a:p>
          <a:endParaRPr lang="fi-FI"/>
        </a:p>
      </dgm:t>
    </dgm:pt>
    <dgm:pt modelId="{FB1FA348-3486-42C3-9252-46E384218E76}" type="pres">
      <dgm:prSet presAssocID="{21A79BA6-112A-4E85-BCFD-FF4EBD83F7DF}" presName="root" presStyleCnt="0">
        <dgm:presLayoutVars>
          <dgm:dir/>
          <dgm:resizeHandles val="exact"/>
        </dgm:presLayoutVars>
      </dgm:prSet>
      <dgm:spPr/>
    </dgm:pt>
    <dgm:pt modelId="{464D356D-5ABC-4E37-8B83-422D89A91F51}" type="pres">
      <dgm:prSet presAssocID="{37DEE35E-6C4E-4070-A517-0E9C43040B43}" presName="compNode" presStyleCnt="0"/>
      <dgm:spPr/>
    </dgm:pt>
    <dgm:pt modelId="{3067C2AE-71E6-474D-9902-5D19EA4CDAE3}" type="pres">
      <dgm:prSet presAssocID="{37DEE35E-6C4E-4070-A517-0E9C43040B43}" presName="bgRect" presStyleLbl="bgShp" presStyleIdx="0" presStyleCnt="8"/>
      <dgm:spPr/>
    </dgm:pt>
    <dgm:pt modelId="{06A75394-4E63-45BB-B49A-B5A4AF0871A1}" type="pres">
      <dgm:prSet presAssocID="{37DEE35E-6C4E-4070-A517-0E9C43040B4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4465EC4-C45F-403F-88A1-56A22AC0B4B0}" type="pres">
      <dgm:prSet presAssocID="{37DEE35E-6C4E-4070-A517-0E9C43040B43}" presName="spaceRect" presStyleCnt="0"/>
      <dgm:spPr/>
    </dgm:pt>
    <dgm:pt modelId="{B2FAA65C-BBA0-49C8-8EE9-403AD66A5851}" type="pres">
      <dgm:prSet presAssocID="{37DEE35E-6C4E-4070-A517-0E9C43040B43}" presName="parTx" presStyleLbl="revTx" presStyleIdx="0" presStyleCnt="8">
        <dgm:presLayoutVars>
          <dgm:chMax val="0"/>
          <dgm:chPref val="0"/>
        </dgm:presLayoutVars>
      </dgm:prSet>
      <dgm:spPr/>
    </dgm:pt>
    <dgm:pt modelId="{DCB45391-25BA-4828-90AB-248DE4781E49}" type="pres">
      <dgm:prSet presAssocID="{CA8D0BD9-8320-4FF5-B69E-8C41A9358D00}" presName="sibTrans" presStyleCnt="0"/>
      <dgm:spPr/>
    </dgm:pt>
    <dgm:pt modelId="{CF8FDBB4-7775-41D5-95CB-123C07E1FF9A}" type="pres">
      <dgm:prSet presAssocID="{20D35504-7299-4294-8E44-FD92D0C11E23}" presName="compNode" presStyleCnt="0"/>
      <dgm:spPr/>
    </dgm:pt>
    <dgm:pt modelId="{38FC819E-6F88-462D-81F4-7E76E9C04649}" type="pres">
      <dgm:prSet presAssocID="{20D35504-7299-4294-8E44-FD92D0C11E23}" presName="bgRect" presStyleLbl="bgShp" presStyleIdx="1" presStyleCnt="8"/>
      <dgm:spPr/>
    </dgm:pt>
    <dgm:pt modelId="{4EB910AA-8505-48CD-AFA7-ADE4DA5AEA83}" type="pres">
      <dgm:prSet presAssocID="{20D35504-7299-4294-8E44-FD92D0C11E23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8973A28D-0B21-4F9E-9879-D2D3F3167B02}" type="pres">
      <dgm:prSet presAssocID="{20D35504-7299-4294-8E44-FD92D0C11E23}" presName="spaceRect" presStyleCnt="0"/>
      <dgm:spPr/>
    </dgm:pt>
    <dgm:pt modelId="{9A2A3290-E3E3-4803-8897-C573B3E0563A}" type="pres">
      <dgm:prSet presAssocID="{20D35504-7299-4294-8E44-FD92D0C11E23}" presName="parTx" presStyleLbl="revTx" presStyleIdx="1" presStyleCnt="8">
        <dgm:presLayoutVars>
          <dgm:chMax val="0"/>
          <dgm:chPref val="0"/>
        </dgm:presLayoutVars>
      </dgm:prSet>
      <dgm:spPr/>
    </dgm:pt>
    <dgm:pt modelId="{3338DF13-EB5E-418B-8D28-0758EA3B721A}" type="pres">
      <dgm:prSet presAssocID="{48C91F97-631A-4671-9680-24FA6566012D}" presName="sibTrans" presStyleCnt="0"/>
      <dgm:spPr/>
    </dgm:pt>
    <dgm:pt modelId="{E8CDF97C-F229-4C5F-808B-F26F6774E4FB}" type="pres">
      <dgm:prSet presAssocID="{C53576E2-B700-443E-B2A1-7A866FB37028}" presName="compNode" presStyleCnt="0"/>
      <dgm:spPr/>
    </dgm:pt>
    <dgm:pt modelId="{05EB5207-3DBA-4A4E-A47F-9D7B7F801279}" type="pres">
      <dgm:prSet presAssocID="{C53576E2-B700-443E-B2A1-7A866FB37028}" presName="bgRect" presStyleLbl="bgShp" presStyleIdx="2" presStyleCnt="8"/>
      <dgm:spPr/>
    </dgm:pt>
    <dgm:pt modelId="{94D2916B-78DF-4EF5-B7BC-66586364438B}" type="pres">
      <dgm:prSet presAssocID="{C53576E2-B700-443E-B2A1-7A866FB37028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7622112F-1BA0-473D-8FC7-ED362A0EAFAD}" type="pres">
      <dgm:prSet presAssocID="{C53576E2-B700-443E-B2A1-7A866FB37028}" presName="spaceRect" presStyleCnt="0"/>
      <dgm:spPr/>
    </dgm:pt>
    <dgm:pt modelId="{46BA7AFB-E99F-4B13-BD8C-4B099BFCBE29}" type="pres">
      <dgm:prSet presAssocID="{C53576E2-B700-443E-B2A1-7A866FB37028}" presName="parTx" presStyleLbl="revTx" presStyleIdx="2" presStyleCnt="8">
        <dgm:presLayoutVars>
          <dgm:chMax val="0"/>
          <dgm:chPref val="0"/>
        </dgm:presLayoutVars>
      </dgm:prSet>
      <dgm:spPr/>
    </dgm:pt>
    <dgm:pt modelId="{FB7DB2E7-56B4-46EC-9D0F-433EB3BEAC69}" type="pres">
      <dgm:prSet presAssocID="{0B67EA0A-AD93-48AD-917E-6EAB6F1415E2}" presName="sibTrans" presStyleCnt="0"/>
      <dgm:spPr/>
    </dgm:pt>
    <dgm:pt modelId="{3955AF18-F786-4521-A8D0-05AD06B28036}" type="pres">
      <dgm:prSet presAssocID="{C560D03D-57BA-4BBD-9E93-FFBFCCB79A1D}" presName="compNode" presStyleCnt="0"/>
      <dgm:spPr/>
    </dgm:pt>
    <dgm:pt modelId="{D94F62B1-C6C5-4D08-909E-6B96855EA284}" type="pres">
      <dgm:prSet presAssocID="{C560D03D-57BA-4BBD-9E93-FFBFCCB79A1D}" presName="bgRect" presStyleLbl="bgShp" presStyleIdx="3" presStyleCnt="8"/>
      <dgm:spPr/>
    </dgm:pt>
    <dgm:pt modelId="{0E87C316-5C31-4AEC-9953-B7FADA5BFBD9}" type="pres">
      <dgm:prSet presAssocID="{C560D03D-57BA-4BBD-9E93-FFBFCCB79A1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55D38AE6-9222-405B-B674-6607C9EDBC57}" type="pres">
      <dgm:prSet presAssocID="{C560D03D-57BA-4BBD-9E93-FFBFCCB79A1D}" presName="spaceRect" presStyleCnt="0"/>
      <dgm:spPr/>
    </dgm:pt>
    <dgm:pt modelId="{F1FD262D-ABD7-4FC1-A5F8-AD54C2DA8BE1}" type="pres">
      <dgm:prSet presAssocID="{C560D03D-57BA-4BBD-9E93-FFBFCCB79A1D}" presName="parTx" presStyleLbl="revTx" presStyleIdx="3" presStyleCnt="8">
        <dgm:presLayoutVars>
          <dgm:chMax val="0"/>
          <dgm:chPref val="0"/>
        </dgm:presLayoutVars>
      </dgm:prSet>
      <dgm:spPr/>
    </dgm:pt>
    <dgm:pt modelId="{C3798894-F831-4EC5-8CF4-7CDF6E210A3A}" type="pres">
      <dgm:prSet presAssocID="{8FC7EFAC-72BB-47F4-A4F6-4CD422DC9916}" presName="sibTrans" presStyleCnt="0"/>
      <dgm:spPr/>
    </dgm:pt>
    <dgm:pt modelId="{70CC7BDF-F322-443D-90E9-A3894E7ADC68}" type="pres">
      <dgm:prSet presAssocID="{24E4D8CF-A782-4016-856E-9471B5E36982}" presName="compNode" presStyleCnt="0"/>
      <dgm:spPr/>
    </dgm:pt>
    <dgm:pt modelId="{7679268B-BFE6-46EB-BA14-98A5A4A55F39}" type="pres">
      <dgm:prSet presAssocID="{24E4D8CF-A782-4016-856E-9471B5E36982}" presName="bgRect" presStyleLbl="bgShp" presStyleIdx="4" presStyleCnt="8"/>
      <dgm:spPr>
        <a:solidFill>
          <a:schemeClr val="accent2">
            <a:lumMod val="50000"/>
          </a:schemeClr>
        </a:solidFill>
      </dgm:spPr>
    </dgm:pt>
    <dgm:pt modelId="{43F2559D-9A9C-4050-AB24-96946D872A93}" type="pres">
      <dgm:prSet presAssocID="{24E4D8CF-A782-4016-856E-9471B5E3698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ha"/>
        </a:ext>
      </dgm:extLst>
    </dgm:pt>
    <dgm:pt modelId="{D51B4592-D91C-48AC-9A2F-BF89C61AB8AB}" type="pres">
      <dgm:prSet presAssocID="{24E4D8CF-A782-4016-856E-9471B5E36982}" presName="spaceRect" presStyleCnt="0"/>
      <dgm:spPr/>
    </dgm:pt>
    <dgm:pt modelId="{A1BE5B7E-10E0-41A7-93C9-30ACA016ED17}" type="pres">
      <dgm:prSet presAssocID="{24E4D8CF-A782-4016-856E-9471B5E36982}" presName="parTx" presStyleLbl="revTx" presStyleIdx="4" presStyleCnt="8">
        <dgm:presLayoutVars>
          <dgm:chMax val="0"/>
          <dgm:chPref val="0"/>
        </dgm:presLayoutVars>
      </dgm:prSet>
      <dgm:spPr/>
    </dgm:pt>
    <dgm:pt modelId="{484D5601-7CCE-4AA2-88C0-7E9962E0BC3F}" type="pres">
      <dgm:prSet presAssocID="{E8264271-3A38-4AFB-8B31-F8BF83561E01}" presName="sibTrans" presStyleCnt="0"/>
      <dgm:spPr/>
    </dgm:pt>
    <dgm:pt modelId="{DF2AC4D5-3696-451B-BF77-A5145E85AE24}" type="pres">
      <dgm:prSet presAssocID="{DFD98B80-A40F-4328-BA9E-8144A6FF7A3E}" presName="compNode" presStyleCnt="0"/>
      <dgm:spPr/>
    </dgm:pt>
    <dgm:pt modelId="{3A613A75-E55E-4BD9-B212-D4293123AC0A}" type="pres">
      <dgm:prSet presAssocID="{DFD98B80-A40F-4328-BA9E-8144A6FF7A3E}" presName="bgRect" presStyleLbl="bgShp" presStyleIdx="5" presStyleCnt="8"/>
      <dgm:spPr/>
    </dgm:pt>
    <dgm:pt modelId="{B878E7B3-96F4-48A0-88AE-7CBFD7A96EAD}" type="pres">
      <dgm:prSet presAssocID="{DFD98B80-A40F-4328-BA9E-8144A6FF7A3E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5823D3D2-64BD-4D04-B846-5FEBA483F3DE}" type="pres">
      <dgm:prSet presAssocID="{DFD98B80-A40F-4328-BA9E-8144A6FF7A3E}" presName="spaceRect" presStyleCnt="0"/>
      <dgm:spPr/>
    </dgm:pt>
    <dgm:pt modelId="{8AA06CD0-B4D3-4B40-B362-0F4DEF3B9954}" type="pres">
      <dgm:prSet presAssocID="{DFD98B80-A40F-4328-BA9E-8144A6FF7A3E}" presName="parTx" presStyleLbl="revTx" presStyleIdx="5" presStyleCnt="8">
        <dgm:presLayoutVars>
          <dgm:chMax val="0"/>
          <dgm:chPref val="0"/>
        </dgm:presLayoutVars>
      </dgm:prSet>
      <dgm:spPr/>
    </dgm:pt>
    <dgm:pt modelId="{B42F1CB0-D7C0-4ADD-BF9B-DF8C5878A91D}" type="pres">
      <dgm:prSet presAssocID="{C79742D9-ADDE-4AAC-BCAC-D94DE87DCD48}" presName="sibTrans" presStyleCnt="0"/>
      <dgm:spPr/>
    </dgm:pt>
    <dgm:pt modelId="{9C4DFEF0-99E9-4365-A158-FFC770641739}" type="pres">
      <dgm:prSet presAssocID="{622DB758-DACC-46FE-9AF7-A519F0635B58}" presName="compNode" presStyleCnt="0"/>
      <dgm:spPr/>
    </dgm:pt>
    <dgm:pt modelId="{123946B3-4C0F-4C9C-AEA4-BA935D130E2C}" type="pres">
      <dgm:prSet presAssocID="{622DB758-DACC-46FE-9AF7-A519F0635B58}" presName="bgRect" presStyleLbl="bgShp" presStyleIdx="6" presStyleCnt="8"/>
      <dgm:spPr/>
    </dgm:pt>
    <dgm:pt modelId="{3D2DDDBC-924C-43D3-BBE5-651084666CC5}" type="pres">
      <dgm:prSet presAssocID="{622DB758-DACC-46FE-9AF7-A519F0635B58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cquisition"/>
        </a:ext>
      </dgm:extLst>
    </dgm:pt>
    <dgm:pt modelId="{79AEA296-A40C-434D-BB85-854327D4604B}" type="pres">
      <dgm:prSet presAssocID="{622DB758-DACC-46FE-9AF7-A519F0635B58}" presName="spaceRect" presStyleCnt="0"/>
      <dgm:spPr/>
    </dgm:pt>
    <dgm:pt modelId="{B6DCEE0E-E754-4B48-A2F8-2D4E83AB4858}" type="pres">
      <dgm:prSet presAssocID="{622DB758-DACC-46FE-9AF7-A519F0635B58}" presName="parTx" presStyleLbl="revTx" presStyleIdx="6" presStyleCnt="8">
        <dgm:presLayoutVars>
          <dgm:chMax val="0"/>
          <dgm:chPref val="0"/>
        </dgm:presLayoutVars>
      </dgm:prSet>
      <dgm:spPr/>
    </dgm:pt>
    <dgm:pt modelId="{FD7E646F-AD66-4A4B-A086-E19FD5E021B1}" type="pres">
      <dgm:prSet presAssocID="{E165312A-E57C-475E-83C2-2E62EA805D78}" presName="sibTrans" presStyleCnt="0"/>
      <dgm:spPr/>
    </dgm:pt>
    <dgm:pt modelId="{D52771ED-1FA7-4E4B-BCE1-808E7383E9A5}" type="pres">
      <dgm:prSet presAssocID="{FD643F26-A249-4053-82DB-18448DB0446C}" presName="compNode" presStyleCnt="0"/>
      <dgm:spPr/>
    </dgm:pt>
    <dgm:pt modelId="{FC445FF4-1444-4B9F-B7BE-B143497CBD74}" type="pres">
      <dgm:prSet presAssocID="{FD643F26-A249-4053-82DB-18448DB0446C}" presName="bgRect" presStyleLbl="bgShp" presStyleIdx="7" presStyleCnt="8"/>
      <dgm:spPr/>
    </dgm:pt>
    <dgm:pt modelId="{A360E58A-BF8C-47AD-B60F-B470C231684F}" type="pres">
      <dgm:prSet presAssocID="{FD643F26-A249-4053-82DB-18448DB0446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03CCA8D3-3C42-4C5B-8F7E-8BEA1F00EA72}" type="pres">
      <dgm:prSet presAssocID="{FD643F26-A249-4053-82DB-18448DB0446C}" presName="spaceRect" presStyleCnt="0"/>
      <dgm:spPr/>
    </dgm:pt>
    <dgm:pt modelId="{7149D93A-1242-4F5F-AC40-31D648D3BA15}" type="pres">
      <dgm:prSet presAssocID="{FD643F26-A249-4053-82DB-18448DB0446C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42E0D408-FBC7-43DD-B70B-3A81D10F96C9}" srcId="{21A79BA6-112A-4E85-BCFD-FF4EBD83F7DF}" destId="{C560D03D-57BA-4BBD-9E93-FFBFCCB79A1D}" srcOrd="3" destOrd="0" parTransId="{FE1B843A-8220-4C4A-A07E-40FE8B128590}" sibTransId="{8FC7EFAC-72BB-47F4-A4F6-4CD422DC9916}"/>
    <dgm:cxn modelId="{7DE87711-947C-45B9-B4E5-E710C2F51166}" type="presOf" srcId="{FD643F26-A249-4053-82DB-18448DB0446C}" destId="{7149D93A-1242-4F5F-AC40-31D648D3BA15}" srcOrd="0" destOrd="0" presId="urn:microsoft.com/office/officeart/2018/2/layout/IconVerticalSolidList"/>
    <dgm:cxn modelId="{81D9A822-3827-4C59-A972-03DB908531D4}" srcId="{21A79BA6-112A-4E85-BCFD-FF4EBD83F7DF}" destId="{20D35504-7299-4294-8E44-FD92D0C11E23}" srcOrd="1" destOrd="0" parTransId="{4E1824A0-FFA0-460B-901B-CB01382894F2}" sibTransId="{48C91F97-631A-4671-9680-24FA6566012D}"/>
    <dgm:cxn modelId="{A762C93A-2C03-4BA9-B3C8-679C7F38CBF5}" srcId="{21A79BA6-112A-4E85-BCFD-FF4EBD83F7DF}" destId="{37DEE35E-6C4E-4070-A517-0E9C43040B43}" srcOrd="0" destOrd="0" parTransId="{84860B0A-757A-4311-ACFB-88527E7B0E92}" sibTransId="{CA8D0BD9-8320-4FF5-B69E-8C41A9358D00}"/>
    <dgm:cxn modelId="{C7332D3F-47DE-41E0-9DD3-4A6A3CD7CC7B}" srcId="{21A79BA6-112A-4E85-BCFD-FF4EBD83F7DF}" destId="{DFD98B80-A40F-4328-BA9E-8144A6FF7A3E}" srcOrd="5" destOrd="0" parTransId="{77D475D9-5FBE-4B8A-967D-2401B46E0233}" sibTransId="{C79742D9-ADDE-4AAC-BCAC-D94DE87DCD48}"/>
    <dgm:cxn modelId="{E1D0E863-E65D-4834-8D68-F09F41C69E4F}" type="presOf" srcId="{DFD98B80-A40F-4328-BA9E-8144A6FF7A3E}" destId="{8AA06CD0-B4D3-4B40-B362-0F4DEF3B9954}" srcOrd="0" destOrd="0" presId="urn:microsoft.com/office/officeart/2018/2/layout/IconVerticalSolidList"/>
    <dgm:cxn modelId="{E5A5D568-DEEC-4E54-BD3D-8E072FDD477E}" srcId="{21A79BA6-112A-4E85-BCFD-FF4EBD83F7DF}" destId="{622DB758-DACC-46FE-9AF7-A519F0635B58}" srcOrd="6" destOrd="0" parTransId="{33C064CD-A3A0-406C-8DDB-54FAFE4EE821}" sibTransId="{E165312A-E57C-475E-83C2-2E62EA805D78}"/>
    <dgm:cxn modelId="{F2249C49-BFB6-4944-8C35-A12EB03A2A1F}" type="presOf" srcId="{24E4D8CF-A782-4016-856E-9471B5E36982}" destId="{A1BE5B7E-10E0-41A7-93C9-30ACA016ED17}" srcOrd="0" destOrd="0" presId="urn:microsoft.com/office/officeart/2018/2/layout/IconVerticalSolidList"/>
    <dgm:cxn modelId="{EDD4F875-CF0B-43D3-9B77-5F1CBF083405}" srcId="{21A79BA6-112A-4E85-BCFD-FF4EBD83F7DF}" destId="{24E4D8CF-A782-4016-856E-9471B5E36982}" srcOrd="4" destOrd="0" parTransId="{80889158-BC44-4FD9-8477-415DD24A6220}" sibTransId="{E8264271-3A38-4AFB-8B31-F8BF83561E01}"/>
    <dgm:cxn modelId="{F2941F58-0678-4181-AB4F-CF6AFBFD9A04}" type="presOf" srcId="{37DEE35E-6C4E-4070-A517-0E9C43040B43}" destId="{B2FAA65C-BBA0-49C8-8EE9-403AD66A5851}" srcOrd="0" destOrd="0" presId="urn:microsoft.com/office/officeart/2018/2/layout/IconVerticalSolidList"/>
    <dgm:cxn modelId="{1C851F91-736E-45F3-8692-9E1FD42EF03A}" srcId="{21A79BA6-112A-4E85-BCFD-FF4EBD83F7DF}" destId="{C53576E2-B700-443E-B2A1-7A866FB37028}" srcOrd="2" destOrd="0" parTransId="{C3D3B2B4-428D-407D-B106-B9C71D1886A1}" sibTransId="{0B67EA0A-AD93-48AD-917E-6EAB6F1415E2}"/>
    <dgm:cxn modelId="{8F9BE9B3-A44C-4360-8173-2134BD241389}" srcId="{21A79BA6-112A-4E85-BCFD-FF4EBD83F7DF}" destId="{FD643F26-A249-4053-82DB-18448DB0446C}" srcOrd="7" destOrd="0" parTransId="{C49662BA-2C8A-4E62-9F9A-E07DA60FBDA7}" sibTransId="{3313F0DF-158C-4F07-A66F-0CAEA39DD37E}"/>
    <dgm:cxn modelId="{EB585AB8-D345-4AA6-B835-D3265FF2D65F}" type="presOf" srcId="{21A79BA6-112A-4E85-BCFD-FF4EBD83F7DF}" destId="{FB1FA348-3486-42C3-9252-46E384218E76}" srcOrd="0" destOrd="0" presId="urn:microsoft.com/office/officeart/2018/2/layout/IconVerticalSolidList"/>
    <dgm:cxn modelId="{01C908C5-3899-493C-A718-809EBDD7420D}" type="presOf" srcId="{C53576E2-B700-443E-B2A1-7A866FB37028}" destId="{46BA7AFB-E99F-4B13-BD8C-4B099BFCBE29}" srcOrd="0" destOrd="0" presId="urn:microsoft.com/office/officeart/2018/2/layout/IconVerticalSolidList"/>
    <dgm:cxn modelId="{D07765C6-0850-4238-B85A-A8C26B624C8B}" type="presOf" srcId="{C560D03D-57BA-4BBD-9E93-FFBFCCB79A1D}" destId="{F1FD262D-ABD7-4FC1-A5F8-AD54C2DA8BE1}" srcOrd="0" destOrd="0" presId="urn:microsoft.com/office/officeart/2018/2/layout/IconVerticalSolidList"/>
    <dgm:cxn modelId="{D93A6BC6-40D6-428A-959E-94AF8CAC420C}" type="presOf" srcId="{20D35504-7299-4294-8E44-FD92D0C11E23}" destId="{9A2A3290-E3E3-4803-8897-C573B3E0563A}" srcOrd="0" destOrd="0" presId="urn:microsoft.com/office/officeart/2018/2/layout/IconVerticalSolidList"/>
    <dgm:cxn modelId="{2E2164FF-2DC0-4F1D-B3A2-177A9CF8D9B2}" type="presOf" srcId="{622DB758-DACC-46FE-9AF7-A519F0635B58}" destId="{B6DCEE0E-E754-4B48-A2F8-2D4E83AB4858}" srcOrd="0" destOrd="0" presId="urn:microsoft.com/office/officeart/2018/2/layout/IconVerticalSolidList"/>
    <dgm:cxn modelId="{151BACEB-5689-4B31-90FA-285C9A084516}" type="presParOf" srcId="{FB1FA348-3486-42C3-9252-46E384218E76}" destId="{464D356D-5ABC-4E37-8B83-422D89A91F51}" srcOrd="0" destOrd="0" presId="urn:microsoft.com/office/officeart/2018/2/layout/IconVerticalSolidList"/>
    <dgm:cxn modelId="{2D479420-365B-44B7-9DB2-E0F95DA15338}" type="presParOf" srcId="{464D356D-5ABC-4E37-8B83-422D89A91F51}" destId="{3067C2AE-71E6-474D-9902-5D19EA4CDAE3}" srcOrd="0" destOrd="0" presId="urn:microsoft.com/office/officeart/2018/2/layout/IconVerticalSolidList"/>
    <dgm:cxn modelId="{81538FE6-DAA8-49BB-AF36-2762A29CC579}" type="presParOf" srcId="{464D356D-5ABC-4E37-8B83-422D89A91F51}" destId="{06A75394-4E63-45BB-B49A-B5A4AF0871A1}" srcOrd="1" destOrd="0" presId="urn:microsoft.com/office/officeart/2018/2/layout/IconVerticalSolidList"/>
    <dgm:cxn modelId="{1B7D3357-B981-4558-908E-284FF41AC15E}" type="presParOf" srcId="{464D356D-5ABC-4E37-8B83-422D89A91F51}" destId="{84465EC4-C45F-403F-88A1-56A22AC0B4B0}" srcOrd="2" destOrd="0" presId="urn:microsoft.com/office/officeart/2018/2/layout/IconVerticalSolidList"/>
    <dgm:cxn modelId="{206E6196-E9D9-47CF-901E-F8C1B727C064}" type="presParOf" srcId="{464D356D-5ABC-4E37-8B83-422D89A91F51}" destId="{B2FAA65C-BBA0-49C8-8EE9-403AD66A5851}" srcOrd="3" destOrd="0" presId="urn:microsoft.com/office/officeart/2018/2/layout/IconVerticalSolidList"/>
    <dgm:cxn modelId="{5D66B338-03D0-486C-A0F1-1373486C72F3}" type="presParOf" srcId="{FB1FA348-3486-42C3-9252-46E384218E76}" destId="{DCB45391-25BA-4828-90AB-248DE4781E49}" srcOrd="1" destOrd="0" presId="urn:microsoft.com/office/officeart/2018/2/layout/IconVerticalSolidList"/>
    <dgm:cxn modelId="{BCE54291-2E5A-4278-AF9E-C785A12079C5}" type="presParOf" srcId="{FB1FA348-3486-42C3-9252-46E384218E76}" destId="{CF8FDBB4-7775-41D5-95CB-123C07E1FF9A}" srcOrd="2" destOrd="0" presId="urn:microsoft.com/office/officeart/2018/2/layout/IconVerticalSolidList"/>
    <dgm:cxn modelId="{0C326458-6868-44E2-80D0-84C1ACD3522F}" type="presParOf" srcId="{CF8FDBB4-7775-41D5-95CB-123C07E1FF9A}" destId="{38FC819E-6F88-462D-81F4-7E76E9C04649}" srcOrd="0" destOrd="0" presId="urn:microsoft.com/office/officeart/2018/2/layout/IconVerticalSolidList"/>
    <dgm:cxn modelId="{FDEE8F6E-23B7-4264-AC9D-9BB2AF02609F}" type="presParOf" srcId="{CF8FDBB4-7775-41D5-95CB-123C07E1FF9A}" destId="{4EB910AA-8505-48CD-AFA7-ADE4DA5AEA83}" srcOrd="1" destOrd="0" presId="urn:microsoft.com/office/officeart/2018/2/layout/IconVerticalSolidList"/>
    <dgm:cxn modelId="{F6FAD9AF-4419-4CB9-9673-C91D620D42EF}" type="presParOf" srcId="{CF8FDBB4-7775-41D5-95CB-123C07E1FF9A}" destId="{8973A28D-0B21-4F9E-9879-D2D3F3167B02}" srcOrd="2" destOrd="0" presId="urn:microsoft.com/office/officeart/2018/2/layout/IconVerticalSolidList"/>
    <dgm:cxn modelId="{64C79C49-C830-47C2-8B92-C997CB6A6B08}" type="presParOf" srcId="{CF8FDBB4-7775-41D5-95CB-123C07E1FF9A}" destId="{9A2A3290-E3E3-4803-8897-C573B3E0563A}" srcOrd="3" destOrd="0" presId="urn:microsoft.com/office/officeart/2018/2/layout/IconVerticalSolidList"/>
    <dgm:cxn modelId="{B1EFA4AD-F693-42F8-A92A-FEF1FEF1A9D9}" type="presParOf" srcId="{FB1FA348-3486-42C3-9252-46E384218E76}" destId="{3338DF13-EB5E-418B-8D28-0758EA3B721A}" srcOrd="3" destOrd="0" presId="urn:microsoft.com/office/officeart/2018/2/layout/IconVerticalSolidList"/>
    <dgm:cxn modelId="{DC3BDE70-A884-4253-96AE-167A92A5D346}" type="presParOf" srcId="{FB1FA348-3486-42C3-9252-46E384218E76}" destId="{E8CDF97C-F229-4C5F-808B-F26F6774E4FB}" srcOrd="4" destOrd="0" presId="urn:microsoft.com/office/officeart/2018/2/layout/IconVerticalSolidList"/>
    <dgm:cxn modelId="{38DA23FE-2DBE-4A9C-8286-FF4D0C1A3268}" type="presParOf" srcId="{E8CDF97C-F229-4C5F-808B-F26F6774E4FB}" destId="{05EB5207-3DBA-4A4E-A47F-9D7B7F801279}" srcOrd="0" destOrd="0" presId="urn:microsoft.com/office/officeart/2018/2/layout/IconVerticalSolidList"/>
    <dgm:cxn modelId="{6947B1C3-0AD7-4984-95BB-D7DF5DCE6D64}" type="presParOf" srcId="{E8CDF97C-F229-4C5F-808B-F26F6774E4FB}" destId="{94D2916B-78DF-4EF5-B7BC-66586364438B}" srcOrd="1" destOrd="0" presId="urn:microsoft.com/office/officeart/2018/2/layout/IconVerticalSolidList"/>
    <dgm:cxn modelId="{FE8CAA6C-241D-4AAA-82C4-1F253D1C2BCE}" type="presParOf" srcId="{E8CDF97C-F229-4C5F-808B-F26F6774E4FB}" destId="{7622112F-1BA0-473D-8FC7-ED362A0EAFAD}" srcOrd="2" destOrd="0" presId="urn:microsoft.com/office/officeart/2018/2/layout/IconVerticalSolidList"/>
    <dgm:cxn modelId="{51D75812-5B05-4BD7-930D-7772F6AF7DFE}" type="presParOf" srcId="{E8CDF97C-F229-4C5F-808B-F26F6774E4FB}" destId="{46BA7AFB-E99F-4B13-BD8C-4B099BFCBE29}" srcOrd="3" destOrd="0" presId="urn:microsoft.com/office/officeart/2018/2/layout/IconVerticalSolidList"/>
    <dgm:cxn modelId="{3AB20612-4E71-439A-8932-97F37B65C0F5}" type="presParOf" srcId="{FB1FA348-3486-42C3-9252-46E384218E76}" destId="{FB7DB2E7-56B4-46EC-9D0F-433EB3BEAC69}" srcOrd="5" destOrd="0" presId="urn:microsoft.com/office/officeart/2018/2/layout/IconVerticalSolidList"/>
    <dgm:cxn modelId="{9D25750E-A5EB-4E20-A06F-ADBB2A0D4EE1}" type="presParOf" srcId="{FB1FA348-3486-42C3-9252-46E384218E76}" destId="{3955AF18-F786-4521-A8D0-05AD06B28036}" srcOrd="6" destOrd="0" presId="urn:microsoft.com/office/officeart/2018/2/layout/IconVerticalSolidList"/>
    <dgm:cxn modelId="{645F8E2F-C61C-4BEB-AE65-FED66F0C91A5}" type="presParOf" srcId="{3955AF18-F786-4521-A8D0-05AD06B28036}" destId="{D94F62B1-C6C5-4D08-909E-6B96855EA284}" srcOrd="0" destOrd="0" presId="urn:microsoft.com/office/officeart/2018/2/layout/IconVerticalSolidList"/>
    <dgm:cxn modelId="{6E2D8F9D-9BF6-47F3-9EE2-D02ABC4F0841}" type="presParOf" srcId="{3955AF18-F786-4521-A8D0-05AD06B28036}" destId="{0E87C316-5C31-4AEC-9953-B7FADA5BFBD9}" srcOrd="1" destOrd="0" presId="urn:microsoft.com/office/officeart/2018/2/layout/IconVerticalSolidList"/>
    <dgm:cxn modelId="{0E82106E-B5E2-43DF-B662-25D11F398464}" type="presParOf" srcId="{3955AF18-F786-4521-A8D0-05AD06B28036}" destId="{55D38AE6-9222-405B-B674-6607C9EDBC57}" srcOrd="2" destOrd="0" presId="urn:microsoft.com/office/officeart/2018/2/layout/IconVerticalSolidList"/>
    <dgm:cxn modelId="{0A462519-B527-4FCA-8B5F-A8F348AD46A7}" type="presParOf" srcId="{3955AF18-F786-4521-A8D0-05AD06B28036}" destId="{F1FD262D-ABD7-4FC1-A5F8-AD54C2DA8BE1}" srcOrd="3" destOrd="0" presId="urn:microsoft.com/office/officeart/2018/2/layout/IconVerticalSolidList"/>
    <dgm:cxn modelId="{796C812B-0DE1-4516-A671-E6D08DA8DBB6}" type="presParOf" srcId="{FB1FA348-3486-42C3-9252-46E384218E76}" destId="{C3798894-F831-4EC5-8CF4-7CDF6E210A3A}" srcOrd="7" destOrd="0" presId="urn:microsoft.com/office/officeart/2018/2/layout/IconVerticalSolidList"/>
    <dgm:cxn modelId="{EC3CB141-BA75-49A3-92FB-3A8C9C82656E}" type="presParOf" srcId="{FB1FA348-3486-42C3-9252-46E384218E76}" destId="{70CC7BDF-F322-443D-90E9-A3894E7ADC68}" srcOrd="8" destOrd="0" presId="urn:microsoft.com/office/officeart/2018/2/layout/IconVerticalSolidList"/>
    <dgm:cxn modelId="{0375884E-B67A-423D-9A05-50123A53AA19}" type="presParOf" srcId="{70CC7BDF-F322-443D-90E9-A3894E7ADC68}" destId="{7679268B-BFE6-46EB-BA14-98A5A4A55F39}" srcOrd="0" destOrd="0" presId="urn:microsoft.com/office/officeart/2018/2/layout/IconVerticalSolidList"/>
    <dgm:cxn modelId="{4C5F10F8-856F-4840-A752-7EFF4CE3C94A}" type="presParOf" srcId="{70CC7BDF-F322-443D-90E9-A3894E7ADC68}" destId="{43F2559D-9A9C-4050-AB24-96946D872A93}" srcOrd="1" destOrd="0" presId="urn:microsoft.com/office/officeart/2018/2/layout/IconVerticalSolidList"/>
    <dgm:cxn modelId="{49520EA7-370C-43AA-AE74-F995BE2757B6}" type="presParOf" srcId="{70CC7BDF-F322-443D-90E9-A3894E7ADC68}" destId="{D51B4592-D91C-48AC-9A2F-BF89C61AB8AB}" srcOrd="2" destOrd="0" presId="urn:microsoft.com/office/officeart/2018/2/layout/IconVerticalSolidList"/>
    <dgm:cxn modelId="{125640BC-8DE3-4EBA-B30A-9919F0D1B2B8}" type="presParOf" srcId="{70CC7BDF-F322-443D-90E9-A3894E7ADC68}" destId="{A1BE5B7E-10E0-41A7-93C9-30ACA016ED17}" srcOrd="3" destOrd="0" presId="urn:microsoft.com/office/officeart/2018/2/layout/IconVerticalSolidList"/>
    <dgm:cxn modelId="{E167B569-5A75-49A0-92AB-2ABE642945BE}" type="presParOf" srcId="{FB1FA348-3486-42C3-9252-46E384218E76}" destId="{484D5601-7CCE-4AA2-88C0-7E9962E0BC3F}" srcOrd="9" destOrd="0" presId="urn:microsoft.com/office/officeart/2018/2/layout/IconVerticalSolidList"/>
    <dgm:cxn modelId="{B7CC7E21-1C05-4DA1-8462-F121BCA426C1}" type="presParOf" srcId="{FB1FA348-3486-42C3-9252-46E384218E76}" destId="{DF2AC4D5-3696-451B-BF77-A5145E85AE24}" srcOrd="10" destOrd="0" presId="urn:microsoft.com/office/officeart/2018/2/layout/IconVerticalSolidList"/>
    <dgm:cxn modelId="{435490C1-6296-4A58-AFA4-10BF0BA3F419}" type="presParOf" srcId="{DF2AC4D5-3696-451B-BF77-A5145E85AE24}" destId="{3A613A75-E55E-4BD9-B212-D4293123AC0A}" srcOrd="0" destOrd="0" presId="urn:microsoft.com/office/officeart/2018/2/layout/IconVerticalSolidList"/>
    <dgm:cxn modelId="{0C61453C-4D42-4474-8DD9-04A501254966}" type="presParOf" srcId="{DF2AC4D5-3696-451B-BF77-A5145E85AE24}" destId="{B878E7B3-96F4-48A0-88AE-7CBFD7A96EAD}" srcOrd="1" destOrd="0" presId="urn:microsoft.com/office/officeart/2018/2/layout/IconVerticalSolidList"/>
    <dgm:cxn modelId="{45B2A956-2A43-40EE-BC57-FD24884A920C}" type="presParOf" srcId="{DF2AC4D5-3696-451B-BF77-A5145E85AE24}" destId="{5823D3D2-64BD-4D04-B846-5FEBA483F3DE}" srcOrd="2" destOrd="0" presId="urn:microsoft.com/office/officeart/2018/2/layout/IconVerticalSolidList"/>
    <dgm:cxn modelId="{0DF0ABCF-9CD8-4B09-B2BB-B3F783AABEDA}" type="presParOf" srcId="{DF2AC4D5-3696-451B-BF77-A5145E85AE24}" destId="{8AA06CD0-B4D3-4B40-B362-0F4DEF3B9954}" srcOrd="3" destOrd="0" presId="urn:microsoft.com/office/officeart/2018/2/layout/IconVerticalSolidList"/>
    <dgm:cxn modelId="{39EA2F05-FA1D-4B66-8585-665AB4A179D6}" type="presParOf" srcId="{FB1FA348-3486-42C3-9252-46E384218E76}" destId="{B42F1CB0-D7C0-4ADD-BF9B-DF8C5878A91D}" srcOrd="11" destOrd="0" presId="urn:microsoft.com/office/officeart/2018/2/layout/IconVerticalSolidList"/>
    <dgm:cxn modelId="{62D3D124-2DB8-4CC6-ADB4-768AD81F6AB0}" type="presParOf" srcId="{FB1FA348-3486-42C3-9252-46E384218E76}" destId="{9C4DFEF0-99E9-4365-A158-FFC770641739}" srcOrd="12" destOrd="0" presId="urn:microsoft.com/office/officeart/2018/2/layout/IconVerticalSolidList"/>
    <dgm:cxn modelId="{88E8AD36-BBC5-47F8-9E48-19146142B45C}" type="presParOf" srcId="{9C4DFEF0-99E9-4365-A158-FFC770641739}" destId="{123946B3-4C0F-4C9C-AEA4-BA935D130E2C}" srcOrd="0" destOrd="0" presId="urn:microsoft.com/office/officeart/2018/2/layout/IconVerticalSolidList"/>
    <dgm:cxn modelId="{AB609089-8C79-4129-9B19-8F1A16B26408}" type="presParOf" srcId="{9C4DFEF0-99E9-4365-A158-FFC770641739}" destId="{3D2DDDBC-924C-43D3-BBE5-651084666CC5}" srcOrd="1" destOrd="0" presId="urn:microsoft.com/office/officeart/2018/2/layout/IconVerticalSolidList"/>
    <dgm:cxn modelId="{F66AFBD7-E656-42B1-A0FC-3919D843E294}" type="presParOf" srcId="{9C4DFEF0-99E9-4365-A158-FFC770641739}" destId="{79AEA296-A40C-434D-BB85-854327D4604B}" srcOrd="2" destOrd="0" presId="urn:microsoft.com/office/officeart/2018/2/layout/IconVerticalSolidList"/>
    <dgm:cxn modelId="{AEE0D3E4-E6DE-471D-9B45-149FFAB43265}" type="presParOf" srcId="{9C4DFEF0-99E9-4365-A158-FFC770641739}" destId="{B6DCEE0E-E754-4B48-A2F8-2D4E83AB4858}" srcOrd="3" destOrd="0" presId="urn:microsoft.com/office/officeart/2018/2/layout/IconVerticalSolidList"/>
    <dgm:cxn modelId="{DD7BA920-1A1B-4097-B320-B03FFFB9BF03}" type="presParOf" srcId="{FB1FA348-3486-42C3-9252-46E384218E76}" destId="{FD7E646F-AD66-4A4B-A086-E19FD5E021B1}" srcOrd="13" destOrd="0" presId="urn:microsoft.com/office/officeart/2018/2/layout/IconVerticalSolidList"/>
    <dgm:cxn modelId="{8ED7DEAC-F65B-4E47-8B7C-D091464F4569}" type="presParOf" srcId="{FB1FA348-3486-42C3-9252-46E384218E76}" destId="{D52771ED-1FA7-4E4B-BCE1-808E7383E9A5}" srcOrd="14" destOrd="0" presId="urn:microsoft.com/office/officeart/2018/2/layout/IconVerticalSolidList"/>
    <dgm:cxn modelId="{4A8DA472-BCBB-429F-B1D7-379CE059B30F}" type="presParOf" srcId="{D52771ED-1FA7-4E4B-BCE1-808E7383E9A5}" destId="{FC445FF4-1444-4B9F-B7BE-B143497CBD74}" srcOrd="0" destOrd="0" presId="urn:microsoft.com/office/officeart/2018/2/layout/IconVerticalSolidList"/>
    <dgm:cxn modelId="{49461FBC-9DF6-4864-B59F-B28C4A6F3392}" type="presParOf" srcId="{D52771ED-1FA7-4E4B-BCE1-808E7383E9A5}" destId="{A360E58A-BF8C-47AD-B60F-B470C231684F}" srcOrd="1" destOrd="0" presId="urn:microsoft.com/office/officeart/2018/2/layout/IconVerticalSolidList"/>
    <dgm:cxn modelId="{44BFC6E2-8565-40DD-BDB8-03679EEE0519}" type="presParOf" srcId="{D52771ED-1FA7-4E4B-BCE1-808E7383E9A5}" destId="{03CCA8D3-3C42-4C5B-8F7E-8BEA1F00EA72}" srcOrd="2" destOrd="0" presId="urn:microsoft.com/office/officeart/2018/2/layout/IconVerticalSolidList"/>
    <dgm:cxn modelId="{5125812A-3925-416F-90A7-188A6E0C4BD9}" type="presParOf" srcId="{D52771ED-1FA7-4E4B-BCE1-808E7383E9A5}" destId="{7149D93A-1242-4F5F-AC40-31D648D3BA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D0F7A8-674C-46C0-B717-4AB9DFF195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666892C-F924-4A22-AC3F-57D004530999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Raspberry pi 3b+</a:t>
          </a:r>
          <a:endParaRPr lang="en-US"/>
        </a:p>
      </dgm:t>
    </dgm:pt>
    <dgm:pt modelId="{77A2CAB2-3B2C-4C4A-9757-6440B1D307C9}" type="parTrans" cxnId="{3DCF22C1-868B-4D07-B9D4-FD0181948FFC}">
      <dgm:prSet/>
      <dgm:spPr/>
      <dgm:t>
        <a:bodyPr/>
        <a:lstStyle/>
        <a:p>
          <a:endParaRPr lang="en-US"/>
        </a:p>
      </dgm:t>
    </dgm:pt>
    <dgm:pt modelId="{A4D5E2BC-E4B6-4E82-902A-480A08428935}" type="sibTrans" cxnId="{3DCF22C1-868B-4D07-B9D4-FD0181948F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7B9A07-CC7E-4B6C-8BA2-16315DC07D2F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 err="1"/>
            <a:t>Raspbian</a:t>
          </a:r>
          <a:endParaRPr lang="en-US" dirty="0"/>
        </a:p>
      </dgm:t>
    </dgm:pt>
    <dgm:pt modelId="{7D4109F6-8FE6-4BD0-858B-7A06CF8FEF1D}" type="parTrans" cxnId="{B2A6C070-4055-4886-B7BB-8B61A6726717}">
      <dgm:prSet/>
      <dgm:spPr/>
      <dgm:t>
        <a:bodyPr/>
        <a:lstStyle/>
        <a:p>
          <a:endParaRPr lang="en-US"/>
        </a:p>
      </dgm:t>
    </dgm:pt>
    <dgm:pt modelId="{72D7430C-CC73-4CDD-9890-4AE428F62A98}" type="sibTrans" cxnId="{B2A6C070-4055-4886-B7BB-8B61A67267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266850-3BFE-486C-B27D-1E829CEADDDB}">
      <dgm:prSet/>
      <dgm:spPr/>
      <dgm:t>
        <a:bodyPr/>
        <a:lstStyle/>
        <a:p>
          <a:pPr>
            <a:lnSpc>
              <a:spcPct val="100000"/>
            </a:lnSpc>
          </a:pPr>
          <a:r>
            <a:rPr lang="fi-FI"/>
            <a:t>Python 3 – Ohjelmointikieli</a:t>
          </a:r>
          <a:endParaRPr lang="en-US"/>
        </a:p>
      </dgm:t>
    </dgm:pt>
    <dgm:pt modelId="{BC3661B3-1967-47AD-BD38-69AFA84CB318}" type="parTrans" cxnId="{E5094A14-2B50-4F47-959A-1EF4D6A199CC}">
      <dgm:prSet/>
      <dgm:spPr/>
      <dgm:t>
        <a:bodyPr/>
        <a:lstStyle/>
        <a:p>
          <a:endParaRPr lang="en-US"/>
        </a:p>
      </dgm:t>
    </dgm:pt>
    <dgm:pt modelId="{380DE26D-4D73-4111-8F0A-7D801FDF7B99}" type="sibTrans" cxnId="{E5094A14-2B50-4F47-959A-1EF4D6A199C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5DD0D90-2BD6-4382-8A12-D6F554559E67}">
      <dgm:prSet/>
      <dgm:spPr/>
      <dgm:t>
        <a:bodyPr/>
        <a:lstStyle/>
        <a:p>
          <a:pPr>
            <a:lnSpc>
              <a:spcPct val="100000"/>
            </a:lnSpc>
          </a:pPr>
          <a:r>
            <a:rPr lang="fi-FI" dirty="0"/>
            <a:t>Suljettu lähiverkko</a:t>
          </a:r>
          <a:endParaRPr lang="en-US" dirty="0"/>
        </a:p>
      </dgm:t>
    </dgm:pt>
    <dgm:pt modelId="{5B7A1350-6CC9-428C-A523-46C5CCFF6CF6}" type="parTrans" cxnId="{6F0345D4-8D7C-4DA4-85B6-E51FC081709A}">
      <dgm:prSet/>
      <dgm:spPr/>
      <dgm:t>
        <a:bodyPr/>
        <a:lstStyle/>
        <a:p>
          <a:endParaRPr lang="en-US"/>
        </a:p>
      </dgm:t>
    </dgm:pt>
    <dgm:pt modelId="{042BDCB6-107B-435E-950A-0FF12557E407}" type="sibTrans" cxnId="{6F0345D4-8D7C-4DA4-85B6-E51FC08170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70F212-A510-47D1-B018-185ABB9F03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B0F0"/>
              </a:solidFill>
            </a:rPr>
            <a:t>React.js</a:t>
          </a:r>
        </a:p>
      </dgm:t>
    </dgm:pt>
    <dgm:pt modelId="{2CA0CD64-22B4-4EFE-B5A7-8AECFC1021A0}" type="parTrans" cxnId="{76FF42C2-35CE-403B-AE11-911C704FCFC8}">
      <dgm:prSet/>
      <dgm:spPr/>
      <dgm:t>
        <a:bodyPr/>
        <a:lstStyle/>
        <a:p>
          <a:endParaRPr lang="fi-FI"/>
        </a:p>
      </dgm:t>
    </dgm:pt>
    <dgm:pt modelId="{5ECEE30B-5C28-436B-9544-71ECDBFE2256}" type="sibTrans" cxnId="{76FF42C2-35CE-403B-AE11-911C704FCFC8}">
      <dgm:prSet/>
      <dgm:spPr/>
      <dgm:t>
        <a:bodyPr/>
        <a:lstStyle/>
        <a:p>
          <a:pPr>
            <a:lnSpc>
              <a:spcPct val="100000"/>
            </a:lnSpc>
          </a:pPr>
          <a:endParaRPr lang="fi-FI"/>
        </a:p>
      </dgm:t>
    </dgm:pt>
    <dgm:pt modelId="{42B4229C-001D-44CB-83E3-D0F1A9322B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Node.js</a:t>
          </a:r>
        </a:p>
      </dgm:t>
    </dgm:pt>
    <dgm:pt modelId="{38E4BBAA-31C3-41FD-AB9C-4CD4BF4E5EBC}" type="parTrans" cxnId="{19F5E585-75B8-4215-82E0-81C43D9984D3}">
      <dgm:prSet/>
      <dgm:spPr/>
      <dgm:t>
        <a:bodyPr/>
        <a:lstStyle/>
        <a:p>
          <a:endParaRPr lang="fi-FI"/>
        </a:p>
      </dgm:t>
    </dgm:pt>
    <dgm:pt modelId="{52FB56AB-D12C-4D56-85D1-B0D17205DEF9}" type="sibTrans" cxnId="{19F5E585-75B8-4215-82E0-81C43D9984D3}">
      <dgm:prSet/>
      <dgm:spPr/>
      <dgm:t>
        <a:bodyPr/>
        <a:lstStyle/>
        <a:p>
          <a:endParaRPr lang="fi-FI"/>
        </a:p>
      </dgm:t>
    </dgm:pt>
    <dgm:pt modelId="{D33A6EEA-67BC-4774-AFD3-DC0DD0BA937D}" type="pres">
      <dgm:prSet presAssocID="{92D0F7A8-674C-46C0-B717-4AB9DFF1959F}" presName="root" presStyleCnt="0">
        <dgm:presLayoutVars>
          <dgm:dir/>
          <dgm:resizeHandles val="exact"/>
        </dgm:presLayoutVars>
      </dgm:prSet>
      <dgm:spPr/>
    </dgm:pt>
    <dgm:pt modelId="{4FE04BA8-B259-41B4-A508-93DC7EF36087}" type="pres">
      <dgm:prSet presAssocID="{92D0F7A8-674C-46C0-B717-4AB9DFF1959F}" presName="container" presStyleCnt="0">
        <dgm:presLayoutVars>
          <dgm:dir/>
          <dgm:resizeHandles val="exact"/>
        </dgm:presLayoutVars>
      </dgm:prSet>
      <dgm:spPr/>
    </dgm:pt>
    <dgm:pt modelId="{DE4BA30A-B7B6-46DC-B68C-B7A0653AC442}" type="pres">
      <dgm:prSet presAssocID="{9666892C-F924-4A22-AC3F-57D004530999}" presName="compNode" presStyleCnt="0"/>
      <dgm:spPr/>
    </dgm:pt>
    <dgm:pt modelId="{FEC88C39-E25B-4D91-86A8-63F3BB75E43E}" type="pres">
      <dgm:prSet presAssocID="{9666892C-F924-4A22-AC3F-57D004530999}" presName="iconBgRect" presStyleLbl="bgShp" presStyleIdx="0" presStyleCnt="6"/>
      <dgm:spPr/>
    </dgm:pt>
    <dgm:pt modelId="{5CA557A9-91CE-4230-A373-A7A5C927F665}" type="pres">
      <dgm:prSet presAssocID="{9666892C-F924-4A22-AC3F-57D00453099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igonometry"/>
        </a:ext>
      </dgm:extLst>
    </dgm:pt>
    <dgm:pt modelId="{5FC2553E-1DA4-4BF2-8E13-F14F62F408AD}" type="pres">
      <dgm:prSet presAssocID="{9666892C-F924-4A22-AC3F-57D004530999}" presName="spaceRect" presStyleCnt="0"/>
      <dgm:spPr/>
    </dgm:pt>
    <dgm:pt modelId="{7056EDA0-535E-42E0-A902-F5AC6888ABEE}" type="pres">
      <dgm:prSet presAssocID="{9666892C-F924-4A22-AC3F-57D004530999}" presName="textRect" presStyleLbl="revTx" presStyleIdx="0" presStyleCnt="6">
        <dgm:presLayoutVars>
          <dgm:chMax val="1"/>
          <dgm:chPref val="1"/>
        </dgm:presLayoutVars>
      </dgm:prSet>
      <dgm:spPr/>
    </dgm:pt>
    <dgm:pt modelId="{775D5E53-2470-4F17-B748-E8FAA144E6FB}" type="pres">
      <dgm:prSet presAssocID="{A4D5E2BC-E4B6-4E82-902A-480A08428935}" presName="sibTrans" presStyleLbl="sibTrans2D1" presStyleIdx="0" presStyleCnt="0"/>
      <dgm:spPr/>
    </dgm:pt>
    <dgm:pt modelId="{D6B3C037-B695-44EB-8311-344065B53CF2}" type="pres">
      <dgm:prSet presAssocID="{687B9A07-CC7E-4B6C-8BA2-16315DC07D2F}" presName="compNode" presStyleCnt="0"/>
      <dgm:spPr/>
    </dgm:pt>
    <dgm:pt modelId="{A1951D0A-3D2F-452F-A866-ABF3CDAA79D6}" type="pres">
      <dgm:prSet presAssocID="{687B9A07-CC7E-4B6C-8BA2-16315DC07D2F}" presName="iconBgRect" presStyleLbl="bgShp" presStyleIdx="1" presStyleCnt="6"/>
      <dgm:spPr/>
    </dgm:pt>
    <dgm:pt modelId="{4B50430D-A1FE-4396-B0EE-8C8F7B90EA27}" type="pres">
      <dgm:prSet presAssocID="{687B9A07-CC7E-4B6C-8BA2-16315DC07D2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F8777D7-6EA7-4159-914A-561C6ED8CCE0}" type="pres">
      <dgm:prSet presAssocID="{687B9A07-CC7E-4B6C-8BA2-16315DC07D2F}" presName="spaceRect" presStyleCnt="0"/>
      <dgm:spPr/>
    </dgm:pt>
    <dgm:pt modelId="{659A9942-8969-4F29-ABC7-04FCE3CE5B47}" type="pres">
      <dgm:prSet presAssocID="{687B9A07-CC7E-4B6C-8BA2-16315DC07D2F}" presName="textRect" presStyleLbl="revTx" presStyleIdx="1" presStyleCnt="6">
        <dgm:presLayoutVars>
          <dgm:chMax val="1"/>
          <dgm:chPref val="1"/>
        </dgm:presLayoutVars>
      </dgm:prSet>
      <dgm:spPr/>
    </dgm:pt>
    <dgm:pt modelId="{C1D91629-A815-4EFA-865D-2ABF1509F084}" type="pres">
      <dgm:prSet presAssocID="{72D7430C-CC73-4CDD-9890-4AE428F62A98}" presName="sibTrans" presStyleLbl="sibTrans2D1" presStyleIdx="0" presStyleCnt="0"/>
      <dgm:spPr/>
    </dgm:pt>
    <dgm:pt modelId="{1FE1D24D-E493-490A-8312-67B9F8A4A0B3}" type="pres">
      <dgm:prSet presAssocID="{B1266850-3BFE-486C-B27D-1E829CEADDDB}" presName="compNode" presStyleCnt="0"/>
      <dgm:spPr/>
    </dgm:pt>
    <dgm:pt modelId="{7F60BA4B-DB37-49B0-A4D3-55C2416CF93C}" type="pres">
      <dgm:prSet presAssocID="{B1266850-3BFE-486C-B27D-1E829CEADDDB}" presName="iconBgRect" presStyleLbl="bgShp" presStyleIdx="2" presStyleCnt="6"/>
      <dgm:spPr/>
    </dgm:pt>
    <dgm:pt modelId="{37112BF1-B88C-47E0-8FAB-1DED4DC5C683}" type="pres">
      <dgm:prSet presAssocID="{B1266850-3BFE-486C-B27D-1E829CEADDD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ake"/>
        </a:ext>
      </dgm:extLst>
    </dgm:pt>
    <dgm:pt modelId="{7795D547-F9C9-405E-8274-C22E09E0DD90}" type="pres">
      <dgm:prSet presAssocID="{B1266850-3BFE-486C-B27D-1E829CEADDDB}" presName="spaceRect" presStyleCnt="0"/>
      <dgm:spPr/>
    </dgm:pt>
    <dgm:pt modelId="{2994B815-4CAD-4690-A9EE-AF04894E358D}" type="pres">
      <dgm:prSet presAssocID="{B1266850-3BFE-486C-B27D-1E829CEADDDB}" presName="textRect" presStyleLbl="revTx" presStyleIdx="2" presStyleCnt="6">
        <dgm:presLayoutVars>
          <dgm:chMax val="1"/>
          <dgm:chPref val="1"/>
        </dgm:presLayoutVars>
      </dgm:prSet>
      <dgm:spPr/>
    </dgm:pt>
    <dgm:pt modelId="{030FB5B0-6FEE-4880-9F8F-9576A52461E6}" type="pres">
      <dgm:prSet presAssocID="{380DE26D-4D73-4111-8F0A-7D801FDF7B99}" presName="sibTrans" presStyleLbl="sibTrans2D1" presStyleIdx="0" presStyleCnt="0"/>
      <dgm:spPr/>
    </dgm:pt>
    <dgm:pt modelId="{49403618-D08E-44D7-88CC-802A96756D8E}" type="pres">
      <dgm:prSet presAssocID="{F5DD0D90-2BD6-4382-8A12-D6F554559E67}" presName="compNode" presStyleCnt="0"/>
      <dgm:spPr/>
    </dgm:pt>
    <dgm:pt modelId="{7ADF3679-1213-47AC-B3E5-7748652E10AD}" type="pres">
      <dgm:prSet presAssocID="{F5DD0D90-2BD6-4382-8A12-D6F554559E67}" presName="iconBgRect" presStyleLbl="bgShp" presStyleIdx="3" presStyleCnt="6"/>
      <dgm:spPr/>
    </dgm:pt>
    <dgm:pt modelId="{5886B8BA-7E46-4D87-9FE4-420E9EE76571}" type="pres">
      <dgm:prSet presAssocID="{F5DD0D90-2BD6-4382-8A12-D6F554559E6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D04CFE64-7A96-4C9F-81D9-106852317325}" type="pres">
      <dgm:prSet presAssocID="{F5DD0D90-2BD6-4382-8A12-D6F554559E67}" presName="spaceRect" presStyleCnt="0"/>
      <dgm:spPr/>
    </dgm:pt>
    <dgm:pt modelId="{E5AB7192-000A-4691-B323-9C168D6403CD}" type="pres">
      <dgm:prSet presAssocID="{F5DD0D90-2BD6-4382-8A12-D6F554559E67}" presName="textRect" presStyleLbl="revTx" presStyleIdx="3" presStyleCnt="6">
        <dgm:presLayoutVars>
          <dgm:chMax val="1"/>
          <dgm:chPref val="1"/>
        </dgm:presLayoutVars>
      </dgm:prSet>
      <dgm:spPr/>
    </dgm:pt>
    <dgm:pt modelId="{D3964142-93EE-49E2-ABAF-B5ED91F5D186}" type="pres">
      <dgm:prSet presAssocID="{042BDCB6-107B-435E-950A-0FF12557E407}" presName="sibTrans" presStyleLbl="sibTrans2D1" presStyleIdx="0" presStyleCnt="0"/>
      <dgm:spPr/>
    </dgm:pt>
    <dgm:pt modelId="{13B0F689-5A64-40E2-A7E2-9C778B8C2E88}" type="pres">
      <dgm:prSet presAssocID="{C270F212-A510-47D1-B018-185ABB9F0320}" presName="compNode" presStyleCnt="0"/>
      <dgm:spPr/>
    </dgm:pt>
    <dgm:pt modelId="{FD5AD860-2C25-46A6-8B30-A923D71FF037}" type="pres">
      <dgm:prSet presAssocID="{C270F212-A510-47D1-B018-185ABB9F0320}" presName="iconBgRect" presStyleLbl="bgShp" presStyleIdx="4" presStyleCnt="6"/>
      <dgm:spPr>
        <a:solidFill>
          <a:srgbClr val="00B0F0"/>
        </a:solidFill>
      </dgm:spPr>
    </dgm:pt>
    <dgm:pt modelId="{2EEBD382-87F7-441C-8D48-26FB4B9C5EE2}" type="pres">
      <dgm:prSet presAssocID="{C270F212-A510-47D1-B018-185ABB9F032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i"/>
        </a:ext>
      </dgm:extLst>
    </dgm:pt>
    <dgm:pt modelId="{498754B3-29A6-42F4-A0CB-87B45C94AF38}" type="pres">
      <dgm:prSet presAssocID="{C270F212-A510-47D1-B018-185ABB9F0320}" presName="spaceRect" presStyleCnt="0"/>
      <dgm:spPr/>
    </dgm:pt>
    <dgm:pt modelId="{6E74B437-A68B-412F-A73E-8AD2699D568B}" type="pres">
      <dgm:prSet presAssocID="{C270F212-A510-47D1-B018-185ABB9F0320}" presName="textRect" presStyleLbl="revTx" presStyleIdx="4" presStyleCnt="6">
        <dgm:presLayoutVars>
          <dgm:chMax val="1"/>
          <dgm:chPref val="1"/>
        </dgm:presLayoutVars>
      </dgm:prSet>
      <dgm:spPr/>
    </dgm:pt>
    <dgm:pt modelId="{BB583B0B-CFAA-4909-95CA-BB628DBD99F6}" type="pres">
      <dgm:prSet presAssocID="{5ECEE30B-5C28-436B-9544-71ECDBFE2256}" presName="sibTrans" presStyleLbl="sibTrans2D1" presStyleIdx="0" presStyleCnt="0"/>
      <dgm:spPr/>
    </dgm:pt>
    <dgm:pt modelId="{A91599E1-DABA-4F84-B850-EB009385E022}" type="pres">
      <dgm:prSet presAssocID="{42B4229C-001D-44CB-83E3-D0F1A9322BB9}" presName="compNode" presStyleCnt="0"/>
      <dgm:spPr/>
    </dgm:pt>
    <dgm:pt modelId="{9F046981-4D32-4F48-992D-975F91296E9B}" type="pres">
      <dgm:prSet presAssocID="{42B4229C-001D-44CB-83E3-D0F1A9322BB9}" presName="iconBgRect" presStyleLbl="bgShp" presStyleIdx="5" presStyleCnt="6"/>
      <dgm:spPr/>
    </dgm:pt>
    <dgm:pt modelId="{D1B3A4E2-55FA-42B2-BEA3-E60832CF8254}" type="pres">
      <dgm:prSet presAssocID="{42B4229C-001D-44CB-83E3-D0F1A9322BB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i"/>
        </a:ext>
      </dgm:extLst>
    </dgm:pt>
    <dgm:pt modelId="{720A6FD7-4D37-4E63-BDF0-0CF0DF866C45}" type="pres">
      <dgm:prSet presAssocID="{42B4229C-001D-44CB-83E3-D0F1A9322BB9}" presName="spaceRect" presStyleCnt="0"/>
      <dgm:spPr/>
    </dgm:pt>
    <dgm:pt modelId="{76ABF576-1A2C-4004-8438-8AD0EB80B158}" type="pres">
      <dgm:prSet presAssocID="{42B4229C-001D-44CB-83E3-D0F1A9322BB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F8E4300-1660-4909-AC0D-EBD78F085357}" type="presOf" srcId="{5ECEE30B-5C28-436B-9544-71ECDBFE2256}" destId="{BB583B0B-CFAA-4909-95CA-BB628DBD99F6}" srcOrd="0" destOrd="0" presId="urn:microsoft.com/office/officeart/2018/2/layout/IconCircleList"/>
    <dgm:cxn modelId="{E5094A14-2B50-4F47-959A-1EF4D6A199CC}" srcId="{92D0F7A8-674C-46C0-B717-4AB9DFF1959F}" destId="{B1266850-3BFE-486C-B27D-1E829CEADDDB}" srcOrd="2" destOrd="0" parTransId="{BC3661B3-1967-47AD-BD38-69AFA84CB318}" sibTransId="{380DE26D-4D73-4111-8F0A-7D801FDF7B99}"/>
    <dgm:cxn modelId="{7CBFBF20-A5EE-47D3-B7A5-BFE8539754D0}" type="presOf" srcId="{042BDCB6-107B-435E-950A-0FF12557E407}" destId="{D3964142-93EE-49E2-ABAF-B5ED91F5D186}" srcOrd="0" destOrd="0" presId="urn:microsoft.com/office/officeart/2018/2/layout/IconCircleList"/>
    <dgm:cxn modelId="{A5EA0664-5B6B-4A95-B518-E802795863BD}" type="presOf" srcId="{42B4229C-001D-44CB-83E3-D0F1A9322BB9}" destId="{76ABF576-1A2C-4004-8438-8AD0EB80B158}" srcOrd="0" destOrd="0" presId="urn:microsoft.com/office/officeart/2018/2/layout/IconCircleList"/>
    <dgm:cxn modelId="{88EAD565-C103-4DDC-8A01-63FE669B49C2}" type="presOf" srcId="{F5DD0D90-2BD6-4382-8A12-D6F554559E67}" destId="{E5AB7192-000A-4691-B323-9C168D6403CD}" srcOrd="0" destOrd="0" presId="urn:microsoft.com/office/officeart/2018/2/layout/IconCircleList"/>
    <dgm:cxn modelId="{6460BA67-D59C-47C4-8496-CB6087D0DA3C}" type="presOf" srcId="{380DE26D-4D73-4111-8F0A-7D801FDF7B99}" destId="{030FB5B0-6FEE-4880-9F8F-9576A52461E6}" srcOrd="0" destOrd="0" presId="urn:microsoft.com/office/officeart/2018/2/layout/IconCircleList"/>
    <dgm:cxn modelId="{B2A6C070-4055-4886-B7BB-8B61A6726717}" srcId="{92D0F7A8-674C-46C0-B717-4AB9DFF1959F}" destId="{687B9A07-CC7E-4B6C-8BA2-16315DC07D2F}" srcOrd="1" destOrd="0" parTransId="{7D4109F6-8FE6-4BD0-858B-7A06CF8FEF1D}" sibTransId="{72D7430C-CC73-4CDD-9890-4AE428F62A98}"/>
    <dgm:cxn modelId="{67CE7654-5B76-452E-9055-169810F6A623}" type="presOf" srcId="{B1266850-3BFE-486C-B27D-1E829CEADDDB}" destId="{2994B815-4CAD-4690-A9EE-AF04894E358D}" srcOrd="0" destOrd="0" presId="urn:microsoft.com/office/officeart/2018/2/layout/IconCircleList"/>
    <dgm:cxn modelId="{19F5E585-75B8-4215-82E0-81C43D9984D3}" srcId="{92D0F7A8-674C-46C0-B717-4AB9DFF1959F}" destId="{42B4229C-001D-44CB-83E3-D0F1A9322BB9}" srcOrd="5" destOrd="0" parTransId="{38E4BBAA-31C3-41FD-AB9C-4CD4BF4E5EBC}" sibTransId="{52FB56AB-D12C-4D56-85D1-B0D17205DEF9}"/>
    <dgm:cxn modelId="{BE39788E-BCC9-444A-8A04-E65A85C359BA}" type="presOf" srcId="{92D0F7A8-674C-46C0-B717-4AB9DFF1959F}" destId="{D33A6EEA-67BC-4774-AFD3-DC0DD0BA937D}" srcOrd="0" destOrd="0" presId="urn:microsoft.com/office/officeart/2018/2/layout/IconCircleList"/>
    <dgm:cxn modelId="{3DCF22C1-868B-4D07-B9D4-FD0181948FFC}" srcId="{92D0F7A8-674C-46C0-B717-4AB9DFF1959F}" destId="{9666892C-F924-4A22-AC3F-57D004530999}" srcOrd="0" destOrd="0" parTransId="{77A2CAB2-3B2C-4C4A-9757-6440B1D307C9}" sibTransId="{A4D5E2BC-E4B6-4E82-902A-480A08428935}"/>
    <dgm:cxn modelId="{76FF42C2-35CE-403B-AE11-911C704FCFC8}" srcId="{92D0F7A8-674C-46C0-B717-4AB9DFF1959F}" destId="{C270F212-A510-47D1-B018-185ABB9F0320}" srcOrd="4" destOrd="0" parTransId="{2CA0CD64-22B4-4EFE-B5A7-8AECFC1021A0}" sibTransId="{5ECEE30B-5C28-436B-9544-71ECDBFE2256}"/>
    <dgm:cxn modelId="{6F0345D4-8D7C-4DA4-85B6-E51FC081709A}" srcId="{92D0F7A8-674C-46C0-B717-4AB9DFF1959F}" destId="{F5DD0D90-2BD6-4382-8A12-D6F554559E67}" srcOrd="3" destOrd="0" parTransId="{5B7A1350-6CC9-428C-A523-46C5CCFF6CF6}" sibTransId="{042BDCB6-107B-435E-950A-0FF12557E407}"/>
    <dgm:cxn modelId="{0D2A5AD4-3944-4C5C-9469-C14334761F88}" type="presOf" srcId="{A4D5E2BC-E4B6-4E82-902A-480A08428935}" destId="{775D5E53-2470-4F17-B748-E8FAA144E6FB}" srcOrd="0" destOrd="0" presId="urn:microsoft.com/office/officeart/2018/2/layout/IconCircleList"/>
    <dgm:cxn modelId="{77C804D6-223E-42C1-BF04-5292485E9C21}" type="presOf" srcId="{687B9A07-CC7E-4B6C-8BA2-16315DC07D2F}" destId="{659A9942-8969-4F29-ABC7-04FCE3CE5B47}" srcOrd="0" destOrd="0" presId="urn:microsoft.com/office/officeart/2018/2/layout/IconCircleList"/>
    <dgm:cxn modelId="{A9ECB9E3-85A3-4B39-8D93-983D03537B43}" type="presOf" srcId="{72D7430C-CC73-4CDD-9890-4AE428F62A98}" destId="{C1D91629-A815-4EFA-865D-2ABF1509F084}" srcOrd="0" destOrd="0" presId="urn:microsoft.com/office/officeart/2018/2/layout/IconCircleList"/>
    <dgm:cxn modelId="{459C6BE9-E41F-4F58-831E-035651D629E7}" type="presOf" srcId="{9666892C-F924-4A22-AC3F-57D004530999}" destId="{7056EDA0-535E-42E0-A902-F5AC6888ABEE}" srcOrd="0" destOrd="0" presId="urn:microsoft.com/office/officeart/2018/2/layout/IconCircleList"/>
    <dgm:cxn modelId="{7D82F1EF-CF1E-497F-BE58-9AC81AFA9EC0}" type="presOf" srcId="{C270F212-A510-47D1-B018-185ABB9F0320}" destId="{6E74B437-A68B-412F-A73E-8AD2699D568B}" srcOrd="0" destOrd="0" presId="urn:microsoft.com/office/officeart/2018/2/layout/IconCircleList"/>
    <dgm:cxn modelId="{5D925431-33CB-40B4-B2F4-F5E738765978}" type="presParOf" srcId="{D33A6EEA-67BC-4774-AFD3-DC0DD0BA937D}" destId="{4FE04BA8-B259-41B4-A508-93DC7EF36087}" srcOrd="0" destOrd="0" presId="urn:microsoft.com/office/officeart/2018/2/layout/IconCircleList"/>
    <dgm:cxn modelId="{BCE1955B-D245-46D4-9A25-4DCFE2254B2A}" type="presParOf" srcId="{4FE04BA8-B259-41B4-A508-93DC7EF36087}" destId="{DE4BA30A-B7B6-46DC-B68C-B7A0653AC442}" srcOrd="0" destOrd="0" presId="urn:microsoft.com/office/officeart/2018/2/layout/IconCircleList"/>
    <dgm:cxn modelId="{7881B225-747C-4A6F-963A-9B2F50B0E50B}" type="presParOf" srcId="{DE4BA30A-B7B6-46DC-B68C-B7A0653AC442}" destId="{FEC88C39-E25B-4D91-86A8-63F3BB75E43E}" srcOrd="0" destOrd="0" presId="urn:microsoft.com/office/officeart/2018/2/layout/IconCircleList"/>
    <dgm:cxn modelId="{71BF5EEA-F28E-42A4-9786-14FAAB41C258}" type="presParOf" srcId="{DE4BA30A-B7B6-46DC-B68C-B7A0653AC442}" destId="{5CA557A9-91CE-4230-A373-A7A5C927F665}" srcOrd="1" destOrd="0" presId="urn:microsoft.com/office/officeart/2018/2/layout/IconCircleList"/>
    <dgm:cxn modelId="{BF4F9945-B6EE-43DE-AC12-7FF0503E018A}" type="presParOf" srcId="{DE4BA30A-B7B6-46DC-B68C-B7A0653AC442}" destId="{5FC2553E-1DA4-4BF2-8E13-F14F62F408AD}" srcOrd="2" destOrd="0" presId="urn:microsoft.com/office/officeart/2018/2/layout/IconCircleList"/>
    <dgm:cxn modelId="{4F47274E-B4BE-43C0-AFBB-CCB4EBEF539A}" type="presParOf" srcId="{DE4BA30A-B7B6-46DC-B68C-B7A0653AC442}" destId="{7056EDA0-535E-42E0-A902-F5AC6888ABEE}" srcOrd="3" destOrd="0" presId="urn:microsoft.com/office/officeart/2018/2/layout/IconCircleList"/>
    <dgm:cxn modelId="{AB6DB66D-DE14-4676-92E0-A899CA472469}" type="presParOf" srcId="{4FE04BA8-B259-41B4-A508-93DC7EF36087}" destId="{775D5E53-2470-4F17-B748-E8FAA144E6FB}" srcOrd="1" destOrd="0" presId="urn:microsoft.com/office/officeart/2018/2/layout/IconCircleList"/>
    <dgm:cxn modelId="{D198ED40-CFD4-49B5-B269-BA1A53584638}" type="presParOf" srcId="{4FE04BA8-B259-41B4-A508-93DC7EF36087}" destId="{D6B3C037-B695-44EB-8311-344065B53CF2}" srcOrd="2" destOrd="0" presId="urn:microsoft.com/office/officeart/2018/2/layout/IconCircleList"/>
    <dgm:cxn modelId="{44CDC215-1A25-48FA-B071-0F67809DEAEB}" type="presParOf" srcId="{D6B3C037-B695-44EB-8311-344065B53CF2}" destId="{A1951D0A-3D2F-452F-A866-ABF3CDAA79D6}" srcOrd="0" destOrd="0" presId="urn:microsoft.com/office/officeart/2018/2/layout/IconCircleList"/>
    <dgm:cxn modelId="{6DD85270-8E1A-4AE3-81EF-957BD21485BC}" type="presParOf" srcId="{D6B3C037-B695-44EB-8311-344065B53CF2}" destId="{4B50430D-A1FE-4396-B0EE-8C8F7B90EA27}" srcOrd="1" destOrd="0" presId="urn:microsoft.com/office/officeart/2018/2/layout/IconCircleList"/>
    <dgm:cxn modelId="{7737E278-8FCA-4F0F-B472-E90990FBEB5F}" type="presParOf" srcId="{D6B3C037-B695-44EB-8311-344065B53CF2}" destId="{9F8777D7-6EA7-4159-914A-561C6ED8CCE0}" srcOrd="2" destOrd="0" presId="urn:microsoft.com/office/officeart/2018/2/layout/IconCircleList"/>
    <dgm:cxn modelId="{970F7E25-C852-46D0-9234-49AB3C91C970}" type="presParOf" srcId="{D6B3C037-B695-44EB-8311-344065B53CF2}" destId="{659A9942-8969-4F29-ABC7-04FCE3CE5B47}" srcOrd="3" destOrd="0" presId="urn:microsoft.com/office/officeart/2018/2/layout/IconCircleList"/>
    <dgm:cxn modelId="{B5840668-F3E3-4F7C-90D8-77D49652097C}" type="presParOf" srcId="{4FE04BA8-B259-41B4-A508-93DC7EF36087}" destId="{C1D91629-A815-4EFA-865D-2ABF1509F084}" srcOrd="3" destOrd="0" presId="urn:microsoft.com/office/officeart/2018/2/layout/IconCircleList"/>
    <dgm:cxn modelId="{02663170-82B1-45ED-8B1E-4FD4B17D91B8}" type="presParOf" srcId="{4FE04BA8-B259-41B4-A508-93DC7EF36087}" destId="{1FE1D24D-E493-490A-8312-67B9F8A4A0B3}" srcOrd="4" destOrd="0" presId="urn:microsoft.com/office/officeart/2018/2/layout/IconCircleList"/>
    <dgm:cxn modelId="{019ED97F-331F-4BA2-8152-77C4533233C7}" type="presParOf" srcId="{1FE1D24D-E493-490A-8312-67B9F8A4A0B3}" destId="{7F60BA4B-DB37-49B0-A4D3-55C2416CF93C}" srcOrd="0" destOrd="0" presId="urn:microsoft.com/office/officeart/2018/2/layout/IconCircleList"/>
    <dgm:cxn modelId="{819F7E69-6488-45C7-8675-7482B1C1639C}" type="presParOf" srcId="{1FE1D24D-E493-490A-8312-67B9F8A4A0B3}" destId="{37112BF1-B88C-47E0-8FAB-1DED4DC5C683}" srcOrd="1" destOrd="0" presId="urn:microsoft.com/office/officeart/2018/2/layout/IconCircleList"/>
    <dgm:cxn modelId="{B4037479-5738-46CF-BF1C-8AD33DD3F265}" type="presParOf" srcId="{1FE1D24D-E493-490A-8312-67B9F8A4A0B3}" destId="{7795D547-F9C9-405E-8274-C22E09E0DD90}" srcOrd="2" destOrd="0" presId="urn:microsoft.com/office/officeart/2018/2/layout/IconCircleList"/>
    <dgm:cxn modelId="{853D6EC4-B092-44E7-A010-93BF6598335F}" type="presParOf" srcId="{1FE1D24D-E493-490A-8312-67B9F8A4A0B3}" destId="{2994B815-4CAD-4690-A9EE-AF04894E358D}" srcOrd="3" destOrd="0" presId="urn:microsoft.com/office/officeart/2018/2/layout/IconCircleList"/>
    <dgm:cxn modelId="{CF6C41FD-9E98-45B7-B427-E184707DDBF3}" type="presParOf" srcId="{4FE04BA8-B259-41B4-A508-93DC7EF36087}" destId="{030FB5B0-6FEE-4880-9F8F-9576A52461E6}" srcOrd="5" destOrd="0" presId="urn:microsoft.com/office/officeart/2018/2/layout/IconCircleList"/>
    <dgm:cxn modelId="{7F8E331B-3FCA-452E-BA17-35CB32FDA7FF}" type="presParOf" srcId="{4FE04BA8-B259-41B4-A508-93DC7EF36087}" destId="{49403618-D08E-44D7-88CC-802A96756D8E}" srcOrd="6" destOrd="0" presId="urn:microsoft.com/office/officeart/2018/2/layout/IconCircleList"/>
    <dgm:cxn modelId="{9AE63925-FBAD-4F26-986F-A03D6BDF9FEE}" type="presParOf" srcId="{49403618-D08E-44D7-88CC-802A96756D8E}" destId="{7ADF3679-1213-47AC-B3E5-7748652E10AD}" srcOrd="0" destOrd="0" presId="urn:microsoft.com/office/officeart/2018/2/layout/IconCircleList"/>
    <dgm:cxn modelId="{F337730F-115B-48DA-89B2-264A02866D72}" type="presParOf" srcId="{49403618-D08E-44D7-88CC-802A96756D8E}" destId="{5886B8BA-7E46-4D87-9FE4-420E9EE76571}" srcOrd="1" destOrd="0" presId="urn:microsoft.com/office/officeart/2018/2/layout/IconCircleList"/>
    <dgm:cxn modelId="{142B8E83-BCD2-4C56-A076-895BEF521843}" type="presParOf" srcId="{49403618-D08E-44D7-88CC-802A96756D8E}" destId="{D04CFE64-7A96-4C9F-81D9-106852317325}" srcOrd="2" destOrd="0" presId="urn:microsoft.com/office/officeart/2018/2/layout/IconCircleList"/>
    <dgm:cxn modelId="{93E69EDB-FBC4-44F8-8FF4-2DF925A44EE2}" type="presParOf" srcId="{49403618-D08E-44D7-88CC-802A96756D8E}" destId="{E5AB7192-000A-4691-B323-9C168D6403CD}" srcOrd="3" destOrd="0" presId="urn:microsoft.com/office/officeart/2018/2/layout/IconCircleList"/>
    <dgm:cxn modelId="{42FFAD17-9E80-48BD-A39A-7663B522BB18}" type="presParOf" srcId="{4FE04BA8-B259-41B4-A508-93DC7EF36087}" destId="{D3964142-93EE-49E2-ABAF-B5ED91F5D186}" srcOrd="7" destOrd="0" presId="urn:microsoft.com/office/officeart/2018/2/layout/IconCircleList"/>
    <dgm:cxn modelId="{196E79BC-727F-412C-BEA1-067B92054306}" type="presParOf" srcId="{4FE04BA8-B259-41B4-A508-93DC7EF36087}" destId="{13B0F689-5A64-40E2-A7E2-9C778B8C2E88}" srcOrd="8" destOrd="0" presId="urn:microsoft.com/office/officeart/2018/2/layout/IconCircleList"/>
    <dgm:cxn modelId="{5DB1C7F7-AF15-4C20-8C46-A2563477F327}" type="presParOf" srcId="{13B0F689-5A64-40E2-A7E2-9C778B8C2E88}" destId="{FD5AD860-2C25-46A6-8B30-A923D71FF037}" srcOrd="0" destOrd="0" presId="urn:microsoft.com/office/officeart/2018/2/layout/IconCircleList"/>
    <dgm:cxn modelId="{1AC74C8F-602E-4D33-83C4-3BFB084D7E45}" type="presParOf" srcId="{13B0F689-5A64-40E2-A7E2-9C778B8C2E88}" destId="{2EEBD382-87F7-441C-8D48-26FB4B9C5EE2}" srcOrd="1" destOrd="0" presId="urn:microsoft.com/office/officeart/2018/2/layout/IconCircleList"/>
    <dgm:cxn modelId="{B169F64F-F973-4230-9DC7-DCAFE9342BD0}" type="presParOf" srcId="{13B0F689-5A64-40E2-A7E2-9C778B8C2E88}" destId="{498754B3-29A6-42F4-A0CB-87B45C94AF38}" srcOrd="2" destOrd="0" presId="urn:microsoft.com/office/officeart/2018/2/layout/IconCircleList"/>
    <dgm:cxn modelId="{252C31A0-F9E0-48B4-82EE-EDEF604E449A}" type="presParOf" srcId="{13B0F689-5A64-40E2-A7E2-9C778B8C2E88}" destId="{6E74B437-A68B-412F-A73E-8AD2699D568B}" srcOrd="3" destOrd="0" presId="urn:microsoft.com/office/officeart/2018/2/layout/IconCircleList"/>
    <dgm:cxn modelId="{F4E95BFC-9EA8-473D-BCB9-F40208799B80}" type="presParOf" srcId="{4FE04BA8-B259-41B4-A508-93DC7EF36087}" destId="{BB583B0B-CFAA-4909-95CA-BB628DBD99F6}" srcOrd="9" destOrd="0" presId="urn:microsoft.com/office/officeart/2018/2/layout/IconCircleList"/>
    <dgm:cxn modelId="{EF4B38ED-A0A3-46EF-B385-F2B37B6D3F85}" type="presParOf" srcId="{4FE04BA8-B259-41B4-A508-93DC7EF36087}" destId="{A91599E1-DABA-4F84-B850-EB009385E022}" srcOrd="10" destOrd="0" presId="urn:microsoft.com/office/officeart/2018/2/layout/IconCircleList"/>
    <dgm:cxn modelId="{EDD30D8E-47AB-47E8-A4DC-13810BD265AF}" type="presParOf" srcId="{A91599E1-DABA-4F84-B850-EB009385E022}" destId="{9F046981-4D32-4F48-992D-975F91296E9B}" srcOrd="0" destOrd="0" presId="urn:microsoft.com/office/officeart/2018/2/layout/IconCircleList"/>
    <dgm:cxn modelId="{A06C02FC-7BCD-4DE7-8EFD-7D8A90F3F1B1}" type="presParOf" srcId="{A91599E1-DABA-4F84-B850-EB009385E022}" destId="{D1B3A4E2-55FA-42B2-BEA3-E60832CF8254}" srcOrd="1" destOrd="0" presId="urn:microsoft.com/office/officeart/2018/2/layout/IconCircleList"/>
    <dgm:cxn modelId="{253A6705-AF93-4E09-8559-74EDD7168E06}" type="presParOf" srcId="{A91599E1-DABA-4F84-B850-EB009385E022}" destId="{720A6FD7-4D37-4E63-BDF0-0CF0DF866C45}" srcOrd="2" destOrd="0" presId="urn:microsoft.com/office/officeart/2018/2/layout/IconCircleList"/>
    <dgm:cxn modelId="{04AFBAF8-D671-4389-B606-C86D189BF296}" type="presParOf" srcId="{A91599E1-DABA-4F84-B850-EB009385E022}" destId="{76ABF576-1A2C-4004-8438-8AD0EB80B15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7C2AE-71E6-474D-9902-5D19EA4CDAE3}">
      <dsp:nvSpPr>
        <dsp:cNvPr id="0" name=""/>
        <dsp:cNvSpPr/>
      </dsp:nvSpPr>
      <dsp:spPr>
        <a:xfrm>
          <a:off x="0" y="607"/>
          <a:ext cx="5479472" cy="5106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A75394-4E63-45BB-B49A-B5A4AF0871A1}">
      <dsp:nvSpPr>
        <dsp:cNvPr id="0" name=""/>
        <dsp:cNvSpPr/>
      </dsp:nvSpPr>
      <dsp:spPr>
        <a:xfrm>
          <a:off x="154456" y="115493"/>
          <a:ext cx="280830" cy="280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2FAA65C-BBA0-49C8-8EE9-403AD66A5851}">
      <dsp:nvSpPr>
        <dsp:cNvPr id="0" name=""/>
        <dsp:cNvSpPr/>
      </dsp:nvSpPr>
      <dsp:spPr>
        <a:xfrm>
          <a:off x="589744" y="607"/>
          <a:ext cx="4889727" cy="51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39" tIns="54039" rIns="54039" bIns="540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Johdanto</a:t>
          </a:r>
          <a:endParaRPr lang="en-US" sz="1600" kern="1200"/>
        </a:p>
      </dsp:txBody>
      <dsp:txXfrm>
        <a:off x="589744" y="607"/>
        <a:ext cx="4889727" cy="510601"/>
      </dsp:txXfrm>
    </dsp:sp>
    <dsp:sp modelId="{38FC819E-6F88-462D-81F4-7E76E9C04649}">
      <dsp:nvSpPr>
        <dsp:cNvPr id="0" name=""/>
        <dsp:cNvSpPr/>
      </dsp:nvSpPr>
      <dsp:spPr>
        <a:xfrm>
          <a:off x="0" y="638859"/>
          <a:ext cx="5479472" cy="5106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B910AA-8505-48CD-AFA7-ADE4DA5AEA83}">
      <dsp:nvSpPr>
        <dsp:cNvPr id="0" name=""/>
        <dsp:cNvSpPr/>
      </dsp:nvSpPr>
      <dsp:spPr>
        <a:xfrm>
          <a:off x="154456" y="753745"/>
          <a:ext cx="280830" cy="280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2A3290-E3E3-4803-8897-C573B3E0563A}">
      <dsp:nvSpPr>
        <dsp:cNvPr id="0" name=""/>
        <dsp:cNvSpPr/>
      </dsp:nvSpPr>
      <dsp:spPr>
        <a:xfrm>
          <a:off x="589744" y="638859"/>
          <a:ext cx="4889727" cy="51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39" tIns="54039" rIns="54039" bIns="540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Mitä teimme</a:t>
          </a:r>
          <a:endParaRPr lang="en-US" sz="1600" kern="1200"/>
        </a:p>
      </dsp:txBody>
      <dsp:txXfrm>
        <a:off x="589744" y="638859"/>
        <a:ext cx="4889727" cy="510601"/>
      </dsp:txXfrm>
    </dsp:sp>
    <dsp:sp modelId="{05EB5207-3DBA-4A4E-A47F-9D7B7F801279}">
      <dsp:nvSpPr>
        <dsp:cNvPr id="0" name=""/>
        <dsp:cNvSpPr/>
      </dsp:nvSpPr>
      <dsp:spPr>
        <a:xfrm>
          <a:off x="0" y="1277111"/>
          <a:ext cx="5479472" cy="5106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2916B-78DF-4EF5-B7BC-66586364438B}">
      <dsp:nvSpPr>
        <dsp:cNvPr id="0" name=""/>
        <dsp:cNvSpPr/>
      </dsp:nvSpPr>
      <dsp:spPr>
        <a:xfrm>
          <a:off x="154456" y="1391997"/>
          <a:ext cx="280830" cy="280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BA7AFB-E99F-4B13-BD8C-4B099BFCBE29}">
      <dsp:nvSpPr>
        <dsp:cNvPr id="0" name=""/>
        <dsp:cNvSpPr/>
      </dsp:nvSpPr>
      <dsp:spPr>
        <a:xfrm>
          <a:off x="589744" y="1277111"/>
          <a:ext cx="4889727" cy="51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39" tIns="54039" rIns="54039" bIns="540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 dirty="0"/>
            <a:t>Ympäristö</a:t>
          </a:r>
          <a:endParaRPr lang="en-US" sz="1600" kern="1200" dirty="0"/>
        </a:p>
      </dsp:txBody>
      <dsp:txXfrm>
        <a:off x="589744" y="1277111"/>
        <a:ext cx="4889727" cy="510601"/>
      </dsp:txXfrm>
    </dsp:sp>
    <dsp:sp modelId="{D94F62B1-C6C5-4D08-909E-6B96855EA284}">
      <dsp:nvSpPr>
        <dsp:cNvPr id="0" name=""/>
        <dsp:cNvSpPr/>
      </dsp:nvSpPr>
      <dsp:spPr>
        <a:xfrm>
          <a:off x="0" y="1915363"/>
          <a:ext cx="5479472" cy="5106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87C316-5C31-4AEC-9953-B7FADA5BFBD9}">
      <dsp:nvSpPr>
        <dsp:cNvPr id="0" name=""/>
        <dsp:cNvSpPr/>
      </dsp:nvSpPr>
      <dsp:spPr>
        <a:xfrm>
          <a:off x="154456" y="2030249"/>
          <a:ext cx="280830" cy="280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FD262D-ABD7-4FC1-A5F8-AD54C2DA8BE1}">
      <dsp:nvSpPr>
        <dsp:cNvPr id="0" name=""/>
        <dsp:cNvSpPr/>
      </dsp:nvSpPr>
      <dsp:spPr>
        <a:xfrm>
          <a:off x="589744" y="1915363"/>
          <a:ext cx="4889727" cy="51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39" tIns="54039" rIns="54039" bIns="540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 dirty="0"/>
            <a:t>Järjestelmä</a:t>
          </a:r>
          <a:endParaRPr lang="en-US" sz="1600" kern="1200" dirty="0"/>
        </a:p>
      </dsp:txBody>
      <dsp:txXfrm>
        <a:off x="589744" y="1915363"/>
        <a:ext cx="4889727" cy="510601"/>
      </dsp:txXfrm>
    </dsp:sp>
    <dsp:sp modelId="{7679268B-BFE6-46EB-BA14-98A5A4A55F39}">
      <dsp:nvSpPr>
        <dsp:cNvPr id="0" name=""/>
        <dsp:cNvSpPr/>
      </dsp:nvSpPr>
      <dsp:spPr>
        <a:xfrm>
          <a:off x="0" y="2553615"/>
          <a:ext cx="5479472" cy="510601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F2559D-9A9C-4050-AB24-96946D872A93}">
      <dsp:nvSpPr>
        <dsp:cNvPr id="0" name=""/>
        <dsp:cNvSpPr/>
      </dsp:nvSpPr>
      <dsp:spPr>
        <a:xfrm>
          <a:off x="154456" y="2668501"/>
          <a:ext cx="280830" cy="2808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1BE5B7E-10E0-41A7-93C9-30ACA016ED17}">
      <dsp:nvSpPr>
        <dsp:cNvPr id="0" name=""/>
        <dsp:cNvSpPr/>
      </dsp:nvSpPr>
      <dsp:spPr>
        <a:xfrm>
          <a:off x="589744" y="2553615"/>
          <a:ext cx="4889727" cy="51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39" tIns="54039" rIns="54039" bIns="540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Kustannukset</a:t>
          </a:r>
        </a:p>
      </dsp:txBody>
      <dsp:txXfrm>
        <a:off x="589744" y="2553615"/>
        <a:ext cx="4889727" cy="510601"/>
      </dsp:txXfrm>
    </dsp:sp>
    <dsp:sp modelId="{3A613A75-E55E-4BD9-B212-D4293123AC0A}">
      <dsp:nvSpPr>
        <dsp:cNvPr id="0" name=""/>
        <dsp:cNvSpPr/>
      </dsp:nvSpPr>
      <dsp:spPr>
        <a:xfrm>
          <a:off x="0" y="3191867"/>
          <a:ext cx="5479472" cy="5106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78E7B3-96F4-48A0-88AE-7CBFD7A96EAD}">
      <dsp:nvSpPr>
        <dsp:cNvPr id="0" name=""/>
        <dsp:cNvSpPr/>
      </dsp:nvSpPr>
      <dsp:spPr>
        <a:xfrm>
          <a:off x="154456" y="3306753"/>
          <a:ext cx="280830" cy="28083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A06CD0-B4D3-4B40-B362-0F4DEF3B9954}">
      <dsp:nvSpPr>
        <dsp:cNvPr id="0" name=""/>
        <dsp:cNvSpPr/>
      </dsp:nvSpPr>
      <dsp:spPr>
        <a:xfrm>
          <a:off x="589744" y="3191867"/>
          <a:ext cx="4889727" cy="51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39" tIns="54039" rIns="54039" bIns="540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Backend</a:t>
          </a:r>
        </a:p>
      </dsp:txBody>
      <dsp:txXfrm>
        <a:off x="589744" y="3191867"/>
        <a:ext cx="4889727" cy="510601"/>
      </dsp:txXfrm>
    </dsp:sp>
    <dsp:sp modelId="{123946B3-4C0F-4C9C-AEA4-BA935D130E2C}">
      <dsp:nvSpPr>
        <dsp:cNvPr id="0" name=""/>
        <dsp:cNvSpPr/>
      </dsp:nvSpPr>
      <dsp:spPr>
        <a:xfrm>
          <a:off x="0" y="3830119"/>
          <a:ext cx="5479472" cy="5106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2DDDBC-924C-43D3-BBE5-651084666CC5}">
      <dsp:nvSpPr>
        <dsp:cNvPr id="0" name=""/>
        <dsp:cNvSpPr/>
      </dsp:nvSpPr>
      <dsp:spPr>
        <a:xfrm>
          <a:off x="154456" y="3945004"/>
          <a:ext cx="280830" cy="28083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6DCEE0E-E754-4B48-A2F8-2D4E83AB4858}">
      <dsp:nvSpPr>
        <dsp:cNvPr id="0" name=""/>
        <dsp:cNvSpPr/>
      </dsp:nvSpPr>
      <dsp:spPr>
        <a:xfrm>
          <a:off x="589744" y="3830119"/>
          <a:ext cx="4889727" cy="51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39" tIns="54039" rIns="54039" bIns="540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Frontend</a:t>
          </a:r>
        </a:p>
      </dsp:txBody>
      <dsp:txXfrm>
        <a:off x="589744" y="3830119"/>
        <a:ext cx="4889727" cy="510601"/>
      </dsp:txXfrm>
    </dsp:sp>
    <dsp:sp modelId="{FC445FF4-1444-4B9F-B7BE-B143497CBD74}">
      <dsp:nvSpPr>
        <dsp:cNvPr id="0" name=""/>
        <dsp:cNvSpPr/>
      </dsp:nvSpPr>
      <dsp:spPr>
        <a:xfrm>
          <a:off x="0" y="4468371"/>
          <a:ext cx="5479472" cy="5106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60E58A-BF8C-47AD-B60F-B470C231684F}">
      <dsp:nvSpPr>
        <dsp:cNvPr id="0" name=""/>
        <dsp:cNvSpPr/>
      </dsp:nvSpPr>
      <dsp:spPr>
        <a:xfrm>
          <a:off x="154456" y="4583256"/>
          <a:ext cx="280830" cy="28083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49D93A-1242-4F5F-AC40-31D648D3BA15}">
      <dsp:nvSpPr>
        <dsp:cNvPr id="0" name=""/>
        <dsp:cNvSpPr/>
      </dsp:nvSpPr>
      <dsp:spPr>
        <a:xfrm>
          <a:off x="589744" y="4468371"/>
          <a:ext cx="4889727" cy="510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39" tIns="54039" rIns="54039" bIns="540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kern="1200"/>
            <a:t>DEMO</a:t>
          </a:r>
          <a:endParaRPr lang="en-US" sz="1600" kern="1200"/>
        </a:p>
      </dsp:txBody>
      <dsp:txXfrm>
        <a:off x="589744" y="4468371"/>
        <a:ext cx="4889727" cy="510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88C39-E25B-4D91-86A8-63F3BB75E43E}">
      <dsp:nvSpPr>
        <dsp:cNvPr id="0" name=""/>
        <dsp:cNvSpPr/>
      </dsp:nvSpPr>
      <dsp:spPr>
        <a:xfrm>
          <a:off x="1538994" y="52097"/>
          <a:ext cx="865834" cy="8658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557A9-91CE-4230-A373-A7A5C927F665}">
      <dsp:nvSpPr>
        <dsp:cNvPr id="0" name=""/>
        <dsp:cNvSpPr/>
      </dsp:nvSpPr>
      <dsp:spPr>
        <a:xfrm>
          <a:off x="1720819" y="233922"/>
          <a:ext cx="502184" cy="5021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6EDA0-535E-42E0-A902-F5AC6888ABEE}">
      <dsp:nvSpPr>
        <dsp:cNvPr id="0" name=""/>
        <dsp:cNvSpPr/>
      </dsp:nvSpPr>
      <dsp:spPr>
        <a:xfrm>
          <a:off x="2590365" y="52097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Raspberry pi 3b+</a:t>
          </a:r>
          <a:endParaRPr lang="en-US" sz="2200" kern="1200"/>
        </a:p>
      </dsp:txBody>
      <dsp:txXfrm>
        <a:off x="2590365" y="52097"/>
        <a:ext cx="2040895" cy="865834"/>
      </dsp:txXfrm>
    </dsp:sp>
    <dsp:sp modelId="{A1951D0A-3D2F-452F-A866-ABF3CDAA79D6}">
      <dsp:nvSpPr>
        <dsp:cNvPr id="0" name=""/>
        <dsp:cNvSpPr/>
      </dsp:nvSpPr>
      <dsp:spPr>
        <a:xfrm>
          <a:off x="4986871" y="52097"/>
          <a:ext cx="865834" cy="8658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0430D-A1FE-4396-B0EE-8C8F7B90EA27}">
      <dsp:nvSpPr>
        <dsp:cNvPr id="0" name=""/>
        <dsp:cNvSpPr/>
      </dsp:nvSpPr>
      <dsp:spPr>
        <a:xfrm>
          <a:off x="5168697" y="233922"/>
          <a:ext cx="502184" cy="5021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A9942-8969-4F29-ABC7-04FCE3CE5B47}">
      <dsp:nvSpPr>
        <dsp:cNvPr id="0" name=""/>
        <dsp:cNvSpPr/>
      </dsp:nvSpPr>
      <dsp:spPr>
        <a:xfrm>
          <a:off x="6038242" y="52097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 dirty="0" err="1"/>
            <a:t>Raspbian</a:t>
          </a:r>
          <a:endParaRPr lang="en-US" sz="2200" kern="1200" dirty="0"/>
        </a:p>
      </dsp:txBody>
      <dsp:txXfrm>
        <a:off x="6038242" y="52097"/>
        <a:ext cx="2040895" cy="865834"/>
      </dsp:txXfrm>
    </dsp:sp>
    <dsp:sp modelId="{7F60BA4B-DB37-49B0-A4D3-55C2416CF93C}">
      <dsp:nvSpPr>
        <dsp:cNvPr id="0" name=""/>
        <dsp:cNvSpPr/>
      </dsp:nvSpPr>
      <dsp:spPr>
        <a:xfrm>
          <a:off x="1538994" y="1613823"/>
          <a:ext cx="865834" cy="8658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12BF1-B88C-47E0-8FAB-1DED4DC5C683}">
      <dsp:nvSpPr>
        <dsp:cNvPr id="0" name=""/>
        <dsp:cNvSpPr/>
      </dsp:nvSpPr>
      <dsp:spPr>
        <a:xfrm>
          <a:off x="1720819" y="1795648"/>
          <a:ext cx="502184" cy="5021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4B815-4CAD-4690-A9EE-AF04894E358D}">
      <dsp:nvSpPr>
        <dsp:cNvPr id="0" name=""/>
        <dsp:cNvSpPr/>
      </dsp:nvSpPr>
      <dsp:spPr>
        <a:xfrm>
          <a:off x="2590365" y="1613823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/>
            <a:t>Python 3 – Ohjelmointikieli</a:t>
          </a:r>
          <a:endParaRPr lang="en-US" sz="2200" kern="1200"/>
        </a:p>
      </dsp:txBody>
      <dsp:txXfrm>
        <a:off x="2590365" y="1613823"/>
        <a:ext cx="2040895" cy="865834"/>
      </dsp:txXfrm>
    </dsp:sp>
    <dsp:sp modelId="{7ADF3679-1213-47AC-B3E5-7748652E10AD}">
      <dsp:nvSpPr>
        <dsp:cNvPr id="0" name=""/>
        <dsp:cNvSpPr/>
      </dsp:nvSpPr>
      <dsp:spPr>
        <a:xfrm>
          <a:off x="4986871" y="1613823"/>
          <a:ext cx="865834" cy="8658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6B8BA-7E46-4D87-9FE4-420E9EE76571}">
      <dsp:nvSpPr>
        <dsp:cNvPr id="0" name=""/>
        <dsp:cNvSpPr/>
      </dsp:nvSpPr>
      <dsp:spPr>
        <a:xfrm>
          <a:off x="5168697" y="1795648"/>
          <a:ext cx="502184" cy="5021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B7192-000A-4691-B323-9C168D6403CD}">
      <dsp:nvSpPr>
        <dsp:cNvPr id="0" name=""/>
        <dsp:cNvSpPr/>
      </dsp:nvSpPr>
      <dsp:spPr>
        <a:xfrm>
          <a:off x="6038242" y="1613823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200" kern="1200" dirty="0"/>
            <a:t>Suljettu lähiverkko</a:t>
          </a:r>
          <a:endParaRPr lang="en-US" sz="2200" kern="1200" dirty="0"/>
        </a:p>
      </dsp:txBody>
      <dsp:txXfrm>
        <a:off x="6038242" y="1613823"/>
        <a:ext cx="2040895" cy="865834"/>
      </dsp:txXfrm>
    </dsp:sp>
    <dsp:sp modelId="{FD5AD860-2C25-46A6-8B30-A923D71FF037}">
      <dsp:nvSpPr>
        <dsp:cNvPr id="0" name=""/>
        <dsp:cNvSpPr/>
      </dsp:nvSpPr>
      <dsp:spPr>
        <a:xfrm>
          <a:off x="1538994" y="3175550"/>
          <a:ext cx="865834" cy="865834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BD382-87F7-441C-8D48-26FB4B9C5EE2}">
      <dsp:nvSpPr>
        <dsp:cNvPr id="0" name=""/>
        <dsp:cNvSpPr/>
      </dsp:nvSpPr>
      <dsp:spPr>
        <a:xfrm>
          <a:off x="1720819" y="3357375"/>
          <a:ext cx="502184" cy="5021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4B437-A68B-412F-A73E-8AD2699D568B}">
      <dsp:nvSpPr>
        <dsp:cNvPr id="0" name=""/>
        <dsp:cNvSpPr/>
      </dsp:nvSpPr>
      <dsp:spPr>
        <a:xfrm>
          <a:off x="2590365" y="3175550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0B0F0"/>
              </a:solidFill>
            </a:rPr>
            <a:t>React.js</a:t>
          </a:r>
        </a:p>
      </dsp:txBody>
      <dsp:txXfrm>
        <a:off x="2590365" y="3175550"/>
        <a:ext cx="2040895" cy="865834"/>
      </dsp:txXfrm>
    </dsp:sp>
    <dsp:sp modelId="{9F046981-4D32-4F48-992D-975F91296E9B}">
      <dsp:nvSpPr>
        <dsp:cNvPr id="0" name=""/>
        <dsp:cNvSpPr/>
      </dsp:nvSpPr>
      <dsp:spPr>
        <a:xfrm>
          <a:off x="4986871" y="3175550"/>
          <a:ext cx="865834" cy="8658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3A4E2-55FA-42B2-BEA3-E60832CF8254}">
      <dsp:nvSpPr>
        <dsp:cNvPr id="0" name=""/>
        <dsp:cNvSpPr/>
      </dsp:nvSpPr>
      <dsp:spPr>
        <a:xfrm>
          <a:off x="5168697" y="3357375"/>
          <a:ext cx="502184" cy="5021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BF576-1A2C-4004-8438-8AD0EB80B158}">
      <dsp:nvSpPr>
        <dsp:cNvPr id="0" name=""/>
        <dsp:cNvSpPr/>
      </dsp:nvSpPr>
      <dsp:spPr>
        <a:xfrm>
          <a:off x="6038242" y="3175550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Node.js</a:t>
          </a:r>
        </a:p>
      </dsp:txBody>
      <dsp:txXfrm>
        <a:off x="6038242" y="3175550"/>
        <a:ext cx="2040895" cy="865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084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8515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s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72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05217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ksen 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870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si tai epäto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8064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24369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074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914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3640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516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4538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6143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8645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195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296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66F6D-B6C3-4623-9E01-C56190544CDC}" type="datetimeFigureOut">
              <a:rPr lang="fi-FI" smtClean="0"/>
              <a:t>5.12.2019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3FB0B62-CB3D-420B-B66B-3E19F0B715B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643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nikohakala.github.io/" TargetMode="Externa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hewayofanimals.com/monetary-systems-flat-money-barter-gift-economy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Python_(langage)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Raspberry_Pi" TargetMode="Externa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ct_(JavaScript_library)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4-alpha.getbootstrap.com/about/brand/" TargetMode="Externa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BD63FB5-34E0-4F51-B3E2-EB6002C4C8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TinyForest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40BE5F89-9554-424C-BABE-56D750C6D1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Niko Hakala, Juska Forelius, Pekka Helenius, Konstantin Gurin</a:t>
            </a:r>
          </a:p>
        </p:txBody>
      </p:sp>
    </p:spTree>
    <p:extLst>
      <p:ext uri="{BB962C8B-B14F-4D97-AF65-F5344CB8AC3E}">
        <p14:creationId xmlns:p14="http://schemas.microsoft.com/office/powerpoint/2010/main" val="318941263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80F05B7-139F-4EDE-94CD-F550C83C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4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25449955-9D3D-4963-B8F4-0274AA6E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580" y="5122326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i-FI" sz="41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Video järjestelmän toiminnasta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89A149B-C0F5-47CB-9CC6-C47CF1F4C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2244394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DFA0DDD-FCF9-47EF-B034-AAB4734C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Lokidataa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linkki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fronttiin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kstin paikkamerkki 5">
            <a:extLst>
              <a:ext uri="{FF2B5EF4-FFF2-40B4-BE49-F238E27FC236}">
                <a16:creationId xmlns:a16="http://schemas.microsoft.com/office/drawing/2014/main" id="{6FBFBFD7-8F46-49FF-B807-2785D7677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Linkki </a:t>
            </a:r>
            <a:r>
              <a:rPr lang="fi-FI" dirty="0" err="1"/>
              <a:t>Fronttiin</a:t>
            </a:r>
            <a:endParaRPr lang="fi-FI" dirty="0"/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E8C23820-C447-4891-9031-8412B8AD7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490" y="2528653"/>
            <a:ext cx="4185623" cy="1419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https://nikohakala.github.io/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kstin paikkamerkki 6">
            <a:extLst>
              <a:ext uri="{FF2B5EF4-FFF2-40B4-BE49-F238E27FC236}">
                <a16:creationId xmlns:a16="http://schemas.microsoft.com/office/drawing/2014/main" id="{43AEA393-842A-4D46-BB88-9309C2039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i-FI" dirty="0"/>
              <a:t>Esimerkki lokidatasta</a:t>
            </a:r>
          </a:p>
        </p:txBody>
      </p:sp>
      <p:pic>
        <p:nvPicPr>
          <p:cNvPr id="10" name="Kuva 9" descr="Kuva, joka sisältää kohteen teksti, pöytä&#10;&#10;Kuvaus luotu automaattisesti">
            <a:extLst>
              <a:ext uri="{FF2B5EF4-FFF2-40B4-BE49-F238E27FC236}">
                <a16:creationId xmlns:a16="http://schemas.microsoft.com/office/drawing/2014/main" id="{9429336F-86CE-4827-8839-71F0515AF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2" b="95718" l="5469" r="99913">
                        <a14:foregroundMark x1="5816" y1="8681" x2="5816" y2="8681"/>
                        <a14:foregroundMark x1="8420" y1="24190" x2="8420" y2="24769"/>
                        <a14:foregroundMark x1="11892" y1="78241" x2="11892" y2="78241"/>
                        <a14:foregroundMark x1="8247" y1="91551" x2="8247" y2="91551"/>
                        <a14:foregroundMark x1="7292" y1="92708" x2="7205" y2="72454"/>
                        <a14:foregroundMark x1="5556" y1="67708" x2="7118" y2="76389"/>
                        <a14:foregroundMark x1="6944" y1="57755" x2="7205" y2="44329"/>
                        <a14:foregroundMark x1="5729" y1="95602" x2="5469" y2="95833"/>
                        <a14:foregroundMark x1="7726" y1="2662" x2="52431" y2="6019"/>
                        <a14:foregroundMark x1="52431" y1="6019" x2="67448" y2="5093"/>
                        <a14:foregroundMark x1="67448" y1="5093" x2="83507" y2="5903"/>
                        <a14:foregroundMark x1="83507" y1="5903" x2="98264" y2="5787"/>
                        <a14:foregroundMark x1="35156" y1="2778" x2="6944" y2="1157"/>
                        <a14:foregroundMark x1="73264" y1="11921" x2="76302" y2="52431"/>
                        <a14:foregroundMark x1="76302" y1="52431" x2="84809" y2="33912"/>
                        <a14:foregroundMark x1="84809" y1="33912" x2="82813" y2="55440"/>
                        <a14:foregroundMark x1="82813" y1="55440" x2="87847" y2="74537"/>
                        <a14:foregroundMark x1="87847" y1="74537" x2="91840" y2="54630"/>
                        <a14:foregroundMark x1="91840" y1="54630" x2="91059" y2="34722"/>
                        <a14:foregroundMark x1="91059" y1="34722" x2="94792" y2="14468"/>
                        <a14:foregroundMark x1="5903" y1="19907" x2="8594" y2="47917"/>
                        <a14:foregroundMark x1="76302" y1="83102" x2="91406" y2="84144"/>
                        <a14:foregroundMark x1="91406" y1="84144" x2="99913" y2="82755"/>
                        <a14:foregroundMark x1="13455" y1="12153" x2="17795" y2="64352"/>
                        <a14:foregroundMark x1="5903" y1="95023" x2="5903" y2="95023"/>
                        <a14:foregroundMark x1="5556" y1="95023" x2="5556" y2="95023"/>
                        <a14:backgroundMark x1="76128" y1="810" x2="90972" y2="1968"/>
                        <a14:backgroundMark x1="90972" y1="1968" x2="99132" y2="1736"/>
                        <a14:backgroundMark x1="62413" y1="347" x2="62413" y2="347"/>
                        <a14:backgroundMark x1="60764" y1="231" x2="58073" y2="810"/>
                        <a14:backgroundMark x1="57292" y1="694" x2="53559" y2="0"/>
                        <a14:backgroundMark x1="52431" y1="116" x2="45920" y2="0"/>
                        <a14:backgroundMark x1="45573" y1="116" x2="3871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1" y="2999330"/>
            <a:ext cx="3054430" cy="2290823"/>
          </a:xfrm>
          <a:prstGeom prst="rect">
            <a:avLst/>
          </a:prstGeom>
        </p:spPr>
      </p:pic>
      <p:pic>
        <p:nvPicPr>
          <p:cNvPr id="4" name="Sisällön paikkamerkki 3" descr="Kuva, joka sisältää kohteen näyttökuva&#10;&#10;Kuvaus luotu automaattisesti">
            <a:extLst>
              <a:ext uri="{FF2B5EF4-FFF2-40B4-BE49-F238E27FC236}">
                <a16:creationId xmlns:a16="http://schemas.microsoft.com/office/drawing/2014/main" id="{B2BADEE5-5D90-4DF7-9FC6-F2A5115627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216" l="3127" r="99812">
                        <a14:foregroundMark x1="4628" y1="1557" x2="5691" y2="72636"/>
                        <a14:foregroundMark x1="5691" y1="72636" x2="19450" y2="72191"/>
                        <a14:foregroundMark x1="19450" y1="72191" x2="30097" y2="82969"/>
                        <a14:foregroundMark x1="89083" y1="85533" x2="92308" y2="64071"/>
                        <a14:foregroundMark x1="92308" y1="64071" x2="88806" y2="40378"/>
                        <a14:foregroundMark x1="88806" y1="40378" x2="93746" y2="18131"/>
                        <a14:foregroundMark x1="93746" y1="18131" x2="83427" y2="3115"/>
                        <a14:foregroundMark x1="83427" y1="3115" x2="13446" y2="6229"/>
                        <a14:foregroundMark x1="11507" y1="3893" x2="6567" y2="82647"/>
                        <a14:foregroundMark x1="5629" y1="80645" x2="5778" y2="83451"/>
                        <a14:foregroundMark x1="58974" y1="83871" x2="72858" y2="84205"/>
                        <a14:foregroundMark x1="72858" y1="84205" x2="86429" y2="83426"/>
                        <a14:foregroundMark x1="86429" y1="83426" x2="95810" y2="83537"/>
                        <a14:foregroundMark x1="5316" y1="82425" x2="4628" y2="10790"/>
                        <a14:foregroundMark x1="4628" y1="10790" x2="3797" y2="7835"/>
                        <a14:foregroundMark x1="3892" y1="20801" x2="5507" y2="83384"/>
                        <a14:foregroundMark x1="3734" y1="14683" x2="3892" y2="20801"/>
                        <a14:foregroundMark x1="3654" y1="11568" x2="3734" y2="14683"/>
                        <a14:foregroundMark x1="3565" y1="8120" x2="3654" y2="11568"/>
                        <a14:foregroundMark x1="3315" y1="10122" x2="3315" y2="10122"/>
                        <a14:foregroundMark x1="3315" y1="14349" x2="3315" y2="14349"/>
                        <a14:foregroundMark x1="3690" y1="10679" x2="3690" y2="10679"/>
                        <a14:foregroundMark x1="3815" y1="9900" x2="3815" y2="9900"/>
                        <a14:foregroundMark x1="3377" y1="9677" x2="3377" y2="9677"/>
                        <a14:foregroundMark x1="3377" y1="9677" x2="3377" y2="9677"/>
                        <a14:foregroundMark x1="3940" y1="13348" x2="3940" y2="13348"/>
                        <a14:foregroundMark x1="3377" y1="14683" x2="3377" y2="14683"/>
                        <a14:foregroundMark x1="3377" y1="14683" x2="3377" y2="14683"/>
                        <a14:foregroundMark x1="3252" y1="14905" x2="3252" y2="14905"/>
                        <a14:foregroundMark x1="3252" y1="14905" x2="3252" y2="14905"/>
                        <a14:foregroundMark x1="3127" y1="14127" x2="3315" y2="15128"/>
                        <a14:foregroundMark x1="3502" y1="15684" x2="3752" y2="18354"/>
                        <a14:foregroundMark x1="3815" y1="20690" x2="4003" y2="22358"/>
                        <a14:foregroundMark x1="4003" y1="24917" x2="4003" y2="26585"/>
                        <a14:foregroundMark x1="3940" y1="28810" x2="3940" y2="30701"/>
                        <a14:foregroundMark x1="3815" y1="32036" x2="3752" y2="35818"/>
                        <a14:foregroundMark x1="3565" y1="38154" x2="3690" y2="40378"/>
                        <a14:foregroundMark x1="3752" y1="42269" x2="3752" y2="43048"/>
                        <a14:foregroundMark x1="3815" y1="43493" x2="3815" y2="44716"/>
                        <a14:foregroundMark x1="4003" y1="46941" x2="4128" y2="48498"/>
                        <a14:foregroundMark x1="4128" y1="49611" x2="4253" y2="51502"/>
                        <a14:foregroundMark x1="4378" y1="54171" x2="4440" y2="56174"/>
                        <a14:foregroundMark x1="4565" y1="56285" x2="4440" y2="58509"/>
                        <a14:foregroundMark x1="4190" y1="60067" x2="4003" y2="61290"/>
                        <a14:foregroundMark x1="3940" y1="62736" x2="4003" y2="63737"/>
                        <a14:foregroundMark x1="4128" y1="64294" x2="4190" y2="65851"/>
                        <a14:foregroundMark x1="4253" y1="67408" x2="4378" y2="68187"/>
                        <a14:foregroundMark x1="4565" y1="69522" x2="4816" y2="70745"/>
                        <a14:foregroundMark x1="4878" y1="71524" x2="5066" y2="72414"/>
                        <a14:foregroundMark x1="4878" y1="73860" x2="4878" y2="74972"/>
                        <a14:foregroundMark x1="4816" y1="75417" x2="4628" y2="76529"/>
                        <a14:foregroundMark x1="4378" y1="77642" x2="4440" y2="81090"/>
                        <a14:foregroundMark x1="4628" y1="81424" x2="4878" y2="81980"/>
                        <a14:foregroundMark x1="4128" y1="70857" x2="4378" y2="74638"/>
                        <a14:foregroundMark x1="4128" y1="28921" x2="3565" y2="18910"/>
                        <a14:foregroundMark x1="4128" y1="51613" x2="4628" y2="54727"/>
                        <a14:foregroundMark x1="89181" y1="6452" x2="98437" y2="23693"/>
                        <a14:foregroundMark x1="98437" y1="23693" x2="96748" y2="78420"/>
                        <a14:foregroundMark x1="78111" y1="2002" x2="99562" y2="8565"/>
                        <a14:foregroundMark x1="92808" y1="3782" x2="93246" y2="3782"/>
                        <a14:foregroundMark x1="98249" y1="4116" x2="86929" y2="2336"/>
                        <a14:foregroundMark x1="79362" y1="1557" x2="93058" y2="3671"/>
                        <a14:foregroundMark x1="93058" y1="3671" x2="98437" y2="1891"/>
                        <a14:foregroundMark x1="94997" y1="1557" x2="80050" y2="111"/>
                        <a14:foregroundMark x1="78049" y1="445" x2="78987" y2="1224"/>
                        <a14:foregroundMark x1="79675" y1="1557" x2="79675" y2="1557"/>
                        <a14:foregroundMark x1="80675" y1="1557" x2="82051" y2="1557"/>
                        <a14:foregroundMark x1="84365" y1="1446" x2="86804" y2="1112"/>
                        <a14:foregroundMark x1="94121" y1="334" x2="96248" y2="779"/>
                        <a14:foregroundMark x1="97811" y1="779" x2="99375" y2="1224"/>
                        <a14:foregroundMark x1="99812" y1="1224" x2="99812" y2="1224"/>
                        <a14:foregroundMark x1="96685" y1="890" x2="96936" y2="1112"/>
                        <a14:foregroundMark x1="97311" y1="890" x2="97311" y2="890"/>
                        <a14:foregroundMark x1="97749" y1="890" x2="97749" y2="890"/>
                        <a14:foregroundMark x1="97936" y1="1112" x2="98624" y2="1669"/>
                        <a14:foregroundMark x1="98249" y1="1557" x2="95059" y2="667"/>
                        <a14:foregroundMark x1="80238" y1="890" x2="74609" y2="779"/>
                        <a14:foregroundMark x1="3815" y1="23582" x2="3815" y2="23582"/>
                        <a14:foregroundMark x1="4253" y1="23471" x2="4128" y2="27364"/>
                        <a14:foregroundMark x1="3752" y1="25695" x2="3752" y2="29143"/>
                        <a14:backgroundMark x1="1313" y1="33482" x2="1376" y2="2225"/>
                        <a14:backgroundMark x1="1814" y1="13793" x2="1626" y2="667"/>
                        <a14:backgroundMark x1="3815" y1="89321" x2="17198" y2="89878"/>
                        <a14:backgroundMark x1="17198" y1="89878" x2="30832" y2="89655"/>
                        <a14:backgroundMark x1="30832" y1="89655" x2="44340" y2="90100"/>
                        <a14:backgroundMark x1="44340" y1="90100" x2="87492" y2="86986"/>
                        <a14:backgroundMark x1="87492" y1="86986" x2="98437" y2="88320"/>
                        <a14:backgroundMark x1="42276" y1="95439" x2="6817" y2="92659"/>
                        <a14:backgroundMark x1="5003" y1="91212" x2="7630" y2="92325"/>
                        <a14:backgroundMark x1="4690" y1="86652" x2="6379" y2="85762"/>
                        <a14:backgroundMark x1="4878" y1="85428" x2="6191" y2="85428"/>
                        <a14:backgroundMark x1="4190" y1="84650" x2="6942" y2="89321"/>
                        <a14:backgroundMark x1="5441" y1="85095" x2="7004" y2="85762"/>
                        <a14:backgroundMark x1="3315" y1="84205" x2="8318" y2="86429"/>
                        <a14:backgroundMark x1="27705" y1="91546" x2="34897" y2="93326"/>
                        <a14:backgroundMark x1="34459" y1="86652" x2="48906" y2="87653"/>
                        <a14:backgroundMark x1="48906" y1="87653" x2="49218" y2="87430"/>
                        <a14:backgroundMark x1="37649" y1="91657" x2="30957" y2="92659"/>
                        <a14:backgroundMark x1="28580" y1="91546" x2="23640" y2="92659"/>
                        <a14:backgroundMark x1="28768" y1="92547" x2="34271" y2="93437"/>
                        <a14:backgroundMark x1="35710" y1="91880" x2="38962" y2="91212"/>
                        <a14:backgroundMark x1="31395" y1="85317" x2="45028" y2="84538"/>
                        <a14:backgroundMark x1="45028" y1="84538" x2="58912" y2="85428"/>
                        <a14:backgroundMark x1="52595" y1="88320" x2="47905" y2="87764"/>
                        <a14:backgroundMark x1="33646" y1="84316" x2="26642" y2="84872"/>
                        <a14:backgroundMark x1="80113" y1="88765" x2="93621" y2="89878"/>
                        <a14:backgroundMark x1="93621" y1="89878" x2="93746" y2="89878"/>
                        <a14:backgroundMark x1="2939" y1="11568" x2="2939" y2="11568"/>
                        <a14:backgroundMark x1="1126" y1="35261" x2="1188" y2="42714"/>
                        <a14:backgroundMark x1="313" y1="42269" x2="1001" y2="50834"/>
                        <a14:backgroundMark x1="1563" y1="50056" x2="2064" y2="82981"/>
                        <a14:backgroundMark x1="4690" y1="84983" x2="4690" y2="84983"/>
                        <a14:backgroundMark x1="4878" y1="84872" x2="4128" y2="84872"/>
                        <a14:backgroundMark x1="5691" y1="83760" x2="3815" y2="83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11" y="3238396"/>
            <a:ext cx="3608124" cy="2028582"/>
          </a:xfrm>
        </p:spPr>
      </p:pic>
    </p:spTree>
    <p:extLst>
      <p:ext uri="{BB962C8B-B14F-4D97-AF65-F5344CB8AC3E}">
        <p14:creationId xmlns:p14="http://schemas.microsoft.com/office/powerpoint/2010/main" val="268348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7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6" name="Rectangle 9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9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13706B7E-BD8C-44DC-9CBA-E56610825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Kysymyksiä?</a:t>
            </a:r>
          </a:p>
        </p:txBody>
      </p:sp>
      <p:sp>
        <p:nvSpPr>
          <p:cNvPr id="109" name="Isosceles Triangle 10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64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7F73DF7-223E-46EF-843A-9BAB3A36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Lähteet: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A372FC6-3E3D-40C4-BD97-C9DC1E4A4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1821482"/>
            <a:ext cx="8596668" cy="3215035"/>
          </a:xfrm>
        </p:spPr>
        <p:txBody>
          <a:bodyPr/>
          <a:lstStyle/>
          <a:p>
            <a:r>
              <a:rPr lang="fi-FI" dirty="0"/>
              <a:t>Sivujen 3,4 ja 12 kuvat omasta takaa</a:t>
            </a:r>
          </a:p>
          <a:p>
            <a:r>
              <a:rPr lang="fi-FI" dirty="0"/>
              <a:t>Sivujen 7, 8 ja 9 kuvat CC-BY-SA lisenssillä Powerpointin kuvahausta</a:t>
            </a:r>
          </a:p>
        </p:txBody>
      </p:sp>
    </p:spTree>
    <p:extLst>
      <p:ext uri="{BB962C8B-B14F-4D97-AF65-F5344CB8AC3E}">
        <p14:creationId xmlns:p14="http://schemas.microsoft.com/office/powerpoint/2010/main" val="356566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16A9D9E9-6027-4BDE-AB47-10BA2A6C5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16" y="1378252"/>
            <a:ext cx="3547581" cy="4093028"/>
          </a:xfrm>
        </p:spPr>
        <p:txBody>
          <a:bodyPr anchor="ctr">
            <a:normAutofit/>
          </a:bodyPr>
          <a:lstStyle/>
          <a:p>
            <a:r>
              <a:rPr lang="fi-FI" sz="3700" dirty="0"/>
              <a:t>Sisällysluettelo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714DC983-CA3F-4F81-8E0E-3175F9239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856662"/>
              </p:ext>
            </p:extLst>
          </p:nvPr>
        </p:nvGraphicFramePr>
        <p:xfrm>
          <a:off x="6128133" y="1100076"/>
          <a:ext cx="5479472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40694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 descr="Kuva, joka sisältää kohteen ikkuna, pöytä, istuminen, vesi&#10;&#10;Kuvaus luotu automaattisesti">
            <a:extLst>
              <a:ext uri="{FF2B5EF4-FFF2-40B4-BE49-F238E27FC236}">
                <a16:creationId xmlns:a16="http://schemas.microsoft.com/office/drawing/2014/main" id="{797A4BB0-5F06-4CBD-A949-ABC227B1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2" r="-1" b="14632"/>
          <a:stretch/>
        </p:blipFill>
        <p:spPr>
          <a:xfrm>
            <a:off x="4422254" y="0"/>
            <a:ext cx="7922146" cy="684276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44A15F2C-4915-420C-BBA3-7F06F1C7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fi-FI" dirty="0"/>
              <a:t>Johdanto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53439DA-70C2-4892-BE12-BB33ACB51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fi-FI" dirty="0"/>
              <a:t>Projektin tarkoitus</a:t>
            </a:r>
          </a:p>
          <a:p>
            <a:r>
              <a:rPr lang="fi-FI" dirty="0"/>
              <a:t>Järjestelmä</a:t>
            </a:r>
          </a:p>
          <a:p>
            <a:pPr lvl="1"/>
            <a:r>
              <a:rPr lang="fi-FI" dirty="0"/>
              <a:t>Fyysiset laitteet</a:t>
            </a:r>
          </a:p>
          <a:p>
            <a:pPr lvl="1"/>
            <a:r>
              <a:rPr lang="fi-FI" dirty="0" err="1"/>
              <a:t>Back-</a:t>
            </a:r>
            <a:r>
              <a:rPr lang="fi-FI" dirty="0"/>
              <a:t> ja </a:t>
            </a:r>
            <a:r>
              <a:rPr lang="fi-FI" dirty="0" err="1"/>
              <a:t>frontend</a:t>
            </a:r>
            <a:endParaRPr lang="fi-FI" dirty="0"/>
          </a:p>
          <a:p>
            <a:endParaRPr lang="fi-FI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705400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C9C0C63-ACF5-40D7-9391-79EC496F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fi-FI"/>
              <a:t>Mitä teimme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6072918-E71C-4E3C-9DD1-854BCCD1B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fi-FI" dirty="0"/>
              <a:t>Järjestelmä, joka automatisoi kasvin kasvamiseen tarvittavat toiminnot.</a:t>
            </a:r>
          </a:p>
          <a:p>
            <a:r>
              <a:rPr lang="fi-FI" dirty="0"/>
              <a:t>Monitoroi kasvin tilaa antureiden avulla.</a:t>
            </a:r>
          </a:p>
          <a:p>
            <a:r>
              <a:rPr lang="fi-FI" dirty="0"/>
              <a:t>Käskyttää antureihin liitettyjä laitteita.</a:t>
            </a:r>
          </a:p>
          <a:p>
            <a:r>
              <a:rPr lang="fi-FI" dirty="0"/>
              <a:t>Kerää loki dataa optimointiin.</a:t>
            </a:r>
          </a:p>
        </p:txBody>
      </p:sp>
      <p:pic>
        <p:nvPicPr>
          <p:cNvPr id="5" name="Kuva 4" descr="Kuva, joka sisältää kohteen sisä, pöytä, polkupyörä, musta&#10;&#10;Kuvaus luotu automaattisesti">
            <a:extLst>
              <a:ext uri="{FF2B5EF4-FFF2-40B4-BE49-F238E27FC236}">
                <a16:creationId xmlns:a16="http://schemas.microsoft.com/office/drawing/2014/main" id="{622694A1-1AD4-4D8D-ACF5-6AA4D2C4B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0" r="22310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651986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5B52BA5A-B92C-4699-8D8A-2183D6BC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fi-FI" dirty="0"/>
              <a:t>Ympäristö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EFE28D33-B168-4564-8E5F-2CABF02D3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56045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43057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55B2E6C-6090-4410-8131-A9D6EE42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Järjestelmä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2BBA0CE-06FA-4F81-BF1B-F16788357E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i-FI" dirty="0"/>
              <a:t>Anturit</a:t>
            </a:r>
          </a:p>
          <a:p>
            <a:pPr lvl="1"/>
            <a:r>
              <a:rPr lang="fi-FI" dirty="0"/>
              <a:t>Maaperän kosteusanturi HW-080</a:t>
            </a:r>
          </a:p>
          <a:p>
            <a:pPr lvl="1"/>
            <a:r>
              <a:rPr lang="fi-FI" dirty="0"/>
              <a:t>Valoanturi ATMEGA328P</a:t>
            </a:r>
          </a:p>
          <a:p>
            <a:pPr lvl="1"/>
            <a:r>
              <a:rPr lang="fi-FI" dirty="0"/>
              <a:t>Lämpötila-anturi DS18B20</a:t>
            </a:r>
          </a:p>
          <a:p>
            <a:pPr lvl="1"/>
            <a:r>
              <a:rPr lang="fi-FI" dirty="0"/>
              <a:t>pH-anturi PH-4502C</a:t>
            </a:r>
          </a:p>
          <a:p>
            <a:endParaRPr lang="fi-FI" dirty="0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593BB74-AFA4-4CD9-91CF-BA37537EDB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Laitteet</a:t>
            </a:r>
          </a:p>
          <a:p>
            <a:pPr lvl="1"/>
            <a:r>
              <a:rPr lang="it-IT" dirty="0"/>
              <a:t>Raspberry Pi 3 Model B+</a:t>
            </a:r>
          </a:p>
          <a:p>
            <a:pPr lvl="1"/>
            <a:r>
              <a:rPr lang="fi-FI" dirty="0"/>
              <a:t>Nestepumppu DS766b 3 / 4.5V</a:t>
            </a:r>
          </a:p>
          <a:p>
            <a:pPr lvl="1"/>
            <a:r>
              <a:rPr lang="fi-FI" dirty="0"/>
              <a:t>Lamppu 230 V</a:t>
            </a:r>
          </a:p>
          <a:p>
            <a:pPr lvl="1"/>
            <a:r>
              <a:rPr lang="fi-FI" dirty="0"/>
              <a:t>Lämpöpatteri 230 V</a:t>
            </a:r>
          </a:p>
          <a:p>
            <a:pPr lvl="1"/>
            <a:r>
              <a:rPr lang="fi-FI" dirty="0"/>
              <a:t>Tele </a:t>
            </a:r>
            <a:r>
              <a:rPr lang="fi-FI" dirty="0" err="1"/>
              <a:t>Well</a:t>
            </a:r>
            <a:r>
              <a:rPr lang="fi-FI" dirty="0"/>
              <a:t> TW-EAv510 v2</a:t>
            </a:r>
          </a:p>
          <a:p>
            <a:pPr lvl="1"/>
            <a:r>
              <a:rPr lang="fi-FI" dirty="0"/>
              <a:t>ADC muunnin Philips PCF8591</a:t>
            </a:r>
          </a:p>
          <a:p>
            <a:pPr lvl="1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7388947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 descr="Kuva, joka sisältää kohteen ruoka&#10;&#10;Kuvaus luotu automaattisesti">
            <a:extLst>
              <a:ext uri="{FF2B5EF4-FFF2-40B4-BE49-F238E27FC236}">
                <a16:creationId xmlns:a16="http://schemas.microsoft.com/office/drawing/2014/main" id="{26ECEC2E-CA27-407A-B760-8619940C4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43" r="601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9B6C310-4E31-4E1E-9ACE-DA7DE81E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fi-FI" dirty="0"/>
              <a:t>Kustannukset</a:t>
            </a:r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759F2B2C-3BB0-4E83-A464-9E095191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fi-FI" dirty="0"/>
              <a:t>Anturit + ekstra kappaleet ~50€</a:t>
            </a:r>
          </a:p>
          <a:p>
            <a:r>
              <a:rPr lang="fi-FI" dirty="0"/>
              <a:t>Muita tavaroita kuten letkut pumppuihin ~20€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79FEBB1A-96E5-4661-A397-AE8B4D2F5A6E}"/>
              </a:ext>
            </a:extLst>
          </p:cNvPr>
          <p:cNvSpPr txBox="1"/>
          <p:nvPr/>
        </p:nvSpPr>
        <p:spPr>
          <a:xfrm>
            <a:off x="9631684" y="6657945"/>
            <a:ext cx="25603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i-FI" sz="700">
                <a:solidFill>
                  <a:srgbClr val="FFFFFF"/>
                </a:solidFill>
                <a:hlinkClick r:id="rId3" tooltip="http://thewayofanimals.com/monetary-systems-flat-money-barter-gift-econom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Tämä kuva</a:t>
            </a:r>
            <a:r>
              <a:rPr lang="fi-FI" sz="700">
                <a:solidFill>
                  <a:srgbClr val="FFFFFF"/>
                </a:solidFill>
              </a:rPr>
              <a:t>, tekijä Tuntematon tekijä, käyttöoikeus: </a:t>
            </a:r>
            <a:r>
              <a:rPr lang="fi-FI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fi-FI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9035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E9D4C4-9FA3-4885-A769-301639CC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Freeform: Shape 26">
            <a:extLst>
              <a:ext uri="{FF2B5EF4-FFF2-40B4-BE49-F238E27FC236}">
                <a16:creationId xmlns:a16="http://schemas.microsoft.com/office/drawing/2014/main" id="{4524F065-9F7C-400C-9A20-B343BFAA6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2627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1BF56B8E-CBD4-4002-9FE2-F8F80FF0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76489"/>
            <a:ext cx="3749061" cy="1508469"/>
          </a:xfrm>
        </p:spPr>
        <p:txBody>
          <a:bodyPr anchor="ctr">
            <a:normAutofit/>
          </a:bodyPr>
          <a:lstStyle/>
          <a:p>
            <a:r>
              <a:rPr lang="fi-FI" sz="3200"/>
              <a:t>Backend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82292E4-9C89-46B4-A0D1-4D643FA37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95618"/>
            <a:ext cx="4063999" cy="3005289"/>
          </a:xfrm>
        </p:spPr>
        <p:txBody>
          <a:bodyPr>
            <a:normAutofit/>
          </a:bodyPr>
          <a:lstStyle/>
          <a:p>
            <a:r>
              <a:rPr lang="fi-FI" dirty="0"/>
              <a:t>Ympäristö</a:t>
            </a:r>
            <a:endParaRPr lang="fi-FI" sz="1600" dirty="0"/>
          </a:p>
          <a:p>
            <a:pPr lvl="1"/>
            <a:r>
              <a:rPr lang="fi-FI" dirty="0"/>
              <a:t>Ohjelmointikieli: Python3</a:t>
            </a:r>
          </a:p>
          <a:p>
            <a:pPr lvl="1"/>
            <a:r>
              <a:rPr lang="fi-FI" dirty="0"/>
              <a:t>Alusta: </a:t>
            </a:r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endParaRPr lang="fi-FI" dirty="0"/>
          </a:p>
          <a:p>
            <a:r>
              <a:rPr lang="fi-FI" dirty="0"/>
              <a:t>Tarkoitus</a:t>
            </a:r>
          </a:p>
          <a:p>
            <a:pPr lvl="1"/>
            <a:r>
              <a:rPr lang="fi-FI" dirty="0"/>
              <a:t>Automatisoida kasvien kasvatus antureiden avulla.</a:t>
            </a:r>
          </a:p>
          <a:p>
            <a:endParaRPr lang="fi-FI" sz="1600" dirty="0"/>
          </a:p>
          <a:p>
            <a:endParaRPr lang="fi-FI" sz="1600" dirty="0"/>
          </a:p>
          <a:p>
            <a:pPr marL="0" indent="0">
              <a:buNone/>
            </a:pPr>
            <a:endParaRPr lang="fi-FI" sz="1600" dirty="0"/>
          </a:p>
          <a:p>
            <a:endParaRPr lang="fi-FI" sz="16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DB9E65-E072-43AF-A8C9-9744BA0C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6867" y="6"/>
            <a:ext cx="4831627" cy="4520011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Kuva 4" descr="Kuva, joka sisältää kohteen kello&#10;&#10;Kuvaus luotu automaattisesti">
            <a:extLst>
              <a:ext uri="{FF2B5EF4-FFF2-40B4-BE49-F238E27FC236}">
                <a16:creationId xmlns:a16="http://schemas.microsoft.com/office/drawing/2014/main" id="{0271C497-8837-48DB-99F6-810EB490D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8272" y="313741"/>
            <a:ext cx="1885599" cy="1885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52831CC0-C5B8-4549-8A53-2226A3E73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0183" y="2312894"/>
            <a:ext cx="2837074" cy="3579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56265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BE9D4C4-9FA3-4885-A769-301639CC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524F065-9F7C-400C-9A20-B343BFAA6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2627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86FF1A0A-8501-483F-8A11-D6F84BCB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76489"/>
            <a:ext cx="3749061" cy="1508469"/>
          </a:xfrm>
        </p:spPr>
        <p:txBody>
          <a:bodyPr anchor="ctr">
            <a:normAutofit/>
          </a:bodyPr>
          <a:lstStyle/>
          <a:p>
            <a:r>
              <a:rPr lang="fi-FI" sz="3200"/>
              <a:t>Frontend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F64BCCE-30F3-48A7-81C0-E0CA417D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95618"/>
            <a:ext cx="4021666" cy="3005289"/>
          </a:xfrm>
        </p:spPr>
        <p:txBody>
          <a:bodyPr>
            <a:normAutofit/>
          </a:bodyPr>
          <a:lstStyle/>
          <a:p>
            <a:r>
              <a:rPr lang="fi-FI" dirty="0"/>
              <a:t>Ympäristö</a:t>
            </a:r>
          </a:p>
          <a:p>
            <a:pPr lvl="1"/>
            <a:r>
              <a:rPr lang="fi-FI" dirty="0"/>
              <a:t>Ohjelmointikieli: JavaScript</a:t>
            </a:r>
          </a:p>
          <a:p>
            <a:pPr lvl="1"/>
            <a:r>
              <a:rPr lang="fi-FI" dirty="0"/>
              <a:t>Kirjastot: React, </a:t>
            </a:r>
            <a:r>
              <a:rPr lang="fi-FI" dirty="0" err="1"/>
              <a:t>Bootstrap</a:t>
            </a:r>
            <a:r>
              <a:rPr lang="fi-FI" dirty="0"/>
              <a:t> ja </a:t>
            </a:r>
            <a:r>
              <a:rPr lang="fi-FI" dirty="0" err="1"/>
              <a:t>Lightbox</a:t>
            </a:r>
            <a:r>
              <a:rPr lang="fi-FI" dirty="0"/>
              <a:t>.</a:t>
            </a:r>
          </a:p>
          <a:p>
            <a:r>
              <a:rPr lang="fi-FI" dirty="0"/>
              <a:t>Tarkoitus</a:t>
            </a:r>
          </a:p>
          <a:p>
            <a:pPr lvl="1"/>
            <a:r>
              <a:rPr lang="fi-FI" dirty="0"/>
              <a:t>Esittää järjestelmästä tulevaa dataa helposti ymmärrettävässä muodossa.</a:t>
            </a:r>
          </a:p>
          <a:p>
            <a:pPr lvl="1"/>
            <a:endParaRPr lang="fi-FI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DB9E65-E072-43AF-A8C9-9744BA0C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6867" y="6"/>
            <a:ext cx="4831627" cy="4520011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Kuva 13" descr="Kuva, joka sisältää kohteen piirtäminen, ikkuna&#10;&#10;Kuvaus luotu automaattisesti">
            <a:extLst>
              <a:ext uri="{FF2B5EF4-FFF2-40B4-BE49-F238E27FC236}">
                <a16:creationId xmlns:a16="http://schemas.microsoft.com/office/drawing/2014/main" id="{DB046F75-61AD-4E68-AA08-1100142F3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62603" y="1814845"/>
            <a:ext cx="7020262" cy="4966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A2D61600-ABDA-46C3-8BA1-40E50A15B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32120" y="272238"/>
            <a:ext cx="1808502" cy="1808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02046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inta">
  <a:themeElements>
    <a:clrScheme name="Pin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Pin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n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220</Words>
  <Application>Microsoft Office PowerPoint</Application>
  <PresentationFormat>Laajakuva</PresentationFormat>
  <Paragraphs>69</Paragraphs>
  <Slides>14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Pinta</vt:lpstr>
      <vt:lpstr>TinyForest</vt:lpstr>
      <vt:lpstr>Sisällysluettelo</vt:lpstr>
      <vt:lpstr>Johdanto</vt:lpstr>
      <vt:lpstr>Mitä teimme</vt:lpstr>
      <vt:lpstr>Ympäristö</vt:lpstr>
      <vt:lpstr>Järjestelmä</vt:lpstr>
      <vt:lpstr>Kustannukset</vt:lpstr>
      <vt:lpstr>Backend</vt:lpstr>
      <vt:lpstr>Frontend</vt:lpstr>
      <vt:lpstr>DEMO</vt:lpstr>
      <vt:lpstr>Video järjestelmän toiminnasta</vt:lpstr>
      <vt:lpstr>Lokidataa ja linkki fronttiin</vt:lpstr>
      <vt:lpstr>Kysymyksiä?</vt:lpstr>
      <vt:lpstr>Lähteet: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TinyForest</dc:title>
  <dc:creator>Niko Hakala</dc:creator>
  <cp:lastModifiedBy>Niko Hakala</cp:lastModifiedBy>
  <cp:revision>5</cp:revision>
  <dcterms:created xsi:type="dcterms:W3CDTF">2019-12-04T20:31:14Z</dcterms:created>
  <dcterms:modified xsi:type="dcterms:W3CDTF">2019-12-05T12:16:02Z</dcterms:modified>
</cp:coreProperties>
</file>